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>
        <p:scale>
          <a:sx n="72" d="100"/>
          <a:sy n="72" d="100"/>
        </p:scale>
        <p:origin x="18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Unit-4  Fractions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25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Fractions </a:t>
            </a:r>
            <a:r>
              <a:rPr lang="en-US" sz="3100" dirty="0" smtClean="0"/>
              <a:t>on </a:t>
            </a:r>
            <a:r>
              <a:rPr lang="en-US" sz="3100" dirty="0" smtClean="0"/>
              <a:t>a </a:t>
            </a:r>
            <a:r>
              <a:rPr lang="en-US" sz="3100" dirty="0" smtClean="0"/>
              <a:t>Number Line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25 </a:t>
            </a:r>
            <a:r>
              <a:rPr lang="en-US" dirty="0" smtClean="0"/>
              <a:t>– </a:t>
            </a:r>
            <a:r>
              <a:rPr lang="en-US" sz="3100" dirty="0" smtClean="0"/>
              <a:t>Fractions of a </a:t>
            </a:r>
            <a:r>
              <a:rPr lang="en-US" sz="3100" dirty="0" smtClean="0"/>
              <a:t>Line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 r="2721"/>
          <a:stretch/>
        </p:blipFill>
        <p:spPr>
          <a:xfrm rot="10800000">
            <a:off x="186612" y="1059336"/>
            <a:ext cx="6671388" cy="73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25 – </a:t>
            </a:r>
            <a:r>
              <a:rPr lang="en-US" sz="3100" dirty="0"/>
              <a:t>Fractions of a Line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2678" r="3401" b="17721"/>
          <a:stretch/>
        </p:blipFill>
        <p:spPr>
          <a:xfrm>
            <a:off x="111966" y="914400"/>
            <a:ext cx="65127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25 – </a:t>
            </a:r>
            <a:r>
              <a:rPr lang="en-US" sz="3100" dirty="0"/>
              <a:t>Fractions of a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0" y="1037028"/>
            <a:ext cx="6389941" cy="85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25 – </a:t>
            </a:r>
            <a:r>
              <a:rPr lang="en-US" sz="3100" dirty="0"/>
              <a:t>Fractions of a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215" r="136" b="1617"/>
          <a:stretch/>
        </p:blipFill>
        <p:spPr>
          <a:xfrm>
            <a:off x="93305" y="825190"/>
            <a:ext cx="6680719" cy="89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25 – </a:t>
            </a:r>
            <a:r>
              <a:rPr lang="en-US" sz="3100" dirty="0"/>
              <a:t>Fractions of a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2585" b="6379"/>
          <a:stretch/>
        </p:blipFill>
        <p:spPr>
          <a:xfrm>
            <a:off x="263736" y="1039482"/>
            <a:ext cx="6531428" cy="85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25 – </a:t>
            </a:r>
            <a:r>
              <a:rPr lang="en-US" sz="3100" dirty="0"/>
              <a:t>Fractions of a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/>
          <a:stretch/>
        </p:blipFill>
        <p:spPr>
          <a:xfrm>
            <a:off x="132454" y="825190"/>
            <a:ext cx="3290911" cy="4151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"/>
          <a:stretch/>
        </p:blipFill>
        <p:spPr>
          <a:xfrm>
            <a:off x="3529450" y="1236008"/>
            <a:ext cx="3242411" cy="45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84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Unit-4  Fractions  Lesson 25 Fractions on a Number Line</vt:lpstr>
      <vt:lpstr>Math-E  - Lesson 25 – Fractions of a Line</vt:lpstr>
      <vt:lpstr>Math-E  - Lesson 25 – Fractions of a Line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79</cp:revision>
  <dcterms:created xsi:type="dcterms:W3CDTF">2023-08-22T23:14:52Z</dcterms:created>
  <dcterms:modified xsi:type="dcterms:W3CDTF">2023-10-28T11:31:31Z</dcterms:modified>
</cp:coreProperties>
</file>