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3"/>
            <a:ext cx="6534625" cy="4041930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PRAXEN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 smtClean="0"/>
              <a:t>Unit-2  Add and Subtract Whole </a:t>
            </a:r>
            <a:r>
              <a:rPr lang="en-US" sz="3100" dirty="0"/>
              <a:t>Numbers</a:t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Lesson </a:t>
            </a:r>
            <a:r>
              <a:rPr lang="en-US" sz="3100" dirty="0" smtClean="0"/>
              <a:t>12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2-Step </a:t>
            </a:r>
            <a:r>
              <a:rPr lang="en-US" sz="3100" dirty="0" smtClean="0"/>
              <a:t>Equations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672" y="6002325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36101" y="7345138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Lesson-12 – 2-Step Equations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10873" b="3738"/>
          <a:stretch/>
        </p:blipFill>
        <p:spPr>
          <a:xfrm>
            <a:off x="215010" y="892099"/>
            <a:ext cx="6545766" cy="80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Lesson-12 – 2-Step Equations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" b="8590"/>
          <a:stretch/>
        </p:blipFill>
        <p:spPr>
          <a:xfrm>
            <a:off x="0" y="825189"/>
            <a:ext cx="6858000" cy="81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Lesson-12 – 2-Step Equations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3" y="892099"/>
            <a:ext cx="6335584" cy="67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Practice-12 – 2-Step Equations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3" b="3088"/>
          <a:stretch/>
        </p:blipFill>
        <p:spPr>
          <a:xfrm>
            <a:off x="0" y="825190"/>
            <a:ext cx="6858000" cy="80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Practice-12 – 2-Step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5"/>
          <a:stretch/>
        </p:blipFill>
        <p:spPr>
          <a:xfrm>
            <a:off x="0" y="678048"/>
            <a:ext cx="6858000" cy="89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Practice-12 </a:t>
            </a:r>
            <a:r>
              <a:rPr lang="en-US" smtClean="0"/>
              <a:t>– 2-Step </a:t>
            </a:r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7" r="51545" b="2897"/>
          <a:stretch/>
        </p:blipFill>
        <p:spPr>
          <a:xfrm>
            <a:off x="64468" y="936702"/>
            <a:ext cx="3323063" cy="1538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3" t="46006" r="3623" b="11395"/>
          <a:stretch/>
        </p:blipFill>
        <p:spPr>
          <a:xfrm>
            <a:off x="3387531" y="1500572"/>
            <a:ext cx="3233854" cy="390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5" b="58670"/>
          <a:stretch/>
        </p:blipFill>
        <p:spPr>
          <a:xfrm>
            <a:off x="0" y="2509024"/>
            <a:ext cx="3387531" cy="378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PRAXEN  Unit-2  Add and Subtract Whole Numbers  Lesson 12  2-Step Equations</vt:lpstr>
      <vt:lpstr>Math-E  - Lesson-12 – 2-Step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63</cp:revision>
  <dcterms:created xsi:type="dcterms:W3CDTF">2023-08-22T23:14:52Z</dcterms:created>
  <dcterms:modified xsi:type="dcterms:W3CDTF">2023-10-27T18:27:54Z</dcterms:modified>
</cp:coreProperties>
</file>