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571500"/>
            <a:ext cx="6534625" cy="5609844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Unit-2  </a:t>
            </a:r>
            <a:br>
              <a:rPr lang="en-US" sz="3600" dirty="0"/>
            </a:br>
            <a:r>
              <a:rPr lang="en-US" sz="3600" dirty="0"/>
              <a:t>Punctuation, Capitalization, and Spelling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REVIEW</a:t>
            </a:r>
            <a:br>
              <a:rPr lang="en-US" sz="3100" dirty="0"/>
            </a:b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ELA-E-Unit-2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r="782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ELA-E-Unit-2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594" y="1019697"/>
            <a:ext cx="5834811" cy="80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ELA-E-Unit-2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911" y="1136441"/>
            <a:ext cx="6039523" cy="81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ELA-E-Unit-2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910" y="899191"/>
            <a:ext cx="6050179" cy="82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ELA-E-Unit-2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7B7B-EA16-4E1E-3886-71929C597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661" y="735720"/>
            <a:ext cx="5894851" cy="91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ELA-E-Unit-2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A paper with text on it&#10;&#10;Description automatically generated">
            <a:extLst>
              <a:ext uri="{FF2B5EF4-FFF2-40B4-BE49-F238E27FC236}">
                <a16:creationId xmlns:a16="http://schemas.microsoft.com/office/drawing/2014/main" id="{0080AD69-3CCD-15C1-7EA4-A487A3B42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0" y="571505"/>
            <a:ext cx="4715849" cy="7565136"/>
          </a:xfrm>
          <a:prstGeom prst="rect">
            <a:avLst/>
          </a:prstGeom>
        </p:spPr>
      </p:pic>
      <p:pic>
        <p:nvPicPr>
          <p:cNvPr id="11" name="Picture 10" descr="A close up of a text&#10;&#10;Description automatically generated">
            <a:extLst>
              <a:ext uri="{FF2B5EF4-FFF2-40B4-BE49-F238E27FC236}">
                <a16:creationId xmlns:a16="http://schemas.microsoft.com/office/drawing/2014/main" id="{5AE5EB82-C0BF-AA5D-7E19-8B88036E32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9"/>
          <a:stretch/>
        </p:blipFill>
        <p:spPr>
          <a:xfrm>
            <a:off x="622084" y="8136641"/>
            <a:ext cx="4715849" cy="19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50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Unit-2   Punctuation, Capitalization, and Spelling  REVIEW </vt:lpstr>
      <vt:lpstr>ELA-E-Unit-2 Review</vt:lpstr>
      <vt:lpstr>ELA-E-Unit-2 Review</vt:lpstr>
      <vt:lpstr>ELA-E-Unit-2 Review</vt:lpstr>
      <vt:lpstr>ELA-E-Unit-2 Review</vt:lpstr>
      <vt:lpstr>ELA-E-Unit-2 Review</vt:lpstr>
      <vt:lpstr>ELA-E-Unit-2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79</cp:revision>
  <dcterms:created xsi:type="dcterms:W3CDTF">2023-08-22T23:14:52Z</dcterms:created>
  <dcterms:modified xsi:type="dcterms:W3CDTF">2024-01-04T19:12:24Z</dcterms:modified>
</cp:coreProperties>
</file>