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68580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4" autoAdjust="0"/>
    <p:restoredTop sz="94660"/>
  </p:normalViewPr>
  <p:slideViewPr>
    <p:cSldViewPr snapToGrid="0">
      <p:cViewPr varScale="1">
        <p:scale>
          <a:sx n="51" d="100"/>
          <a:sy n="51" d="100"/>
        </p:scale>
        <p:origin x="180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2DF5FA-79C2-48CA-A69F-9F8998EA6752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76488" y="1143000"/>
            <a:ext cx="21050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91D1D-901D-4C05-A9A5-B6F484A0A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049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91D1D-901D-4C05-A9A5-B6F484A0A08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574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46133"/>
            <a:ext cx="5829300" cy="350181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82989"/>
            <a:ext cx="5143500" cy="2428451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B0A03-B2AD-4971-B3CE-E65DF65B56F1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204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30B56-F28D-4F66-858D-C4F989BD6D1E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994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35517"/>
            <a:ext cx="1478756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35517"/>
            <a:ext cx="4350544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2561-083D-4B1B-8412-7B062DD8F37E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103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5013-E717-43CC-90CD-04242C2B4048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909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507618"/>
            <a:ext cx="5915025" cy="4184014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731215"/>
            <a:ext cx="5915025" cy="2200274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DD6A-8D37-4CA7-BC83-BDDCCC732D8A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23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77584"/>
            <a:ext cx="291465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77584"/>
            <a:ext cx="291465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03C0-9643-4B77-81D8-B15792CCC404}" type="datetime1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48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35519"/>
            <a:ext cx="591502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65706"/>
            <a:ext cx="2901255" cy="120840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74110"/>
            <a:ext cx="2901255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65706"/>
            <a:ext cx="2915543" cy="120840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74110"/>
            <a:ext cx="2915543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8763-3EA3-4BAC-A82E-A7466162B626}" type="datetime1">
              <a:rPr lang="en-US" smtClean="0"/>
              <a:t>1/4/2024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509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D248A-CAAF-4489-B7EC-AA06D25FE898}" type="datetime1">
              <a:rPr lang="en-US" smtClean="0"/>
              <a:t>1/4/2024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810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EF18C-F98E-492C-BAF9-E5968C417289}" type="datetime1">
              <a:rPr lang="en-US" smtClean="0"/>
              <a:t>1/4/2024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983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70560"/>
            <a:ext cx="2211884" cy="23469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48226"/>
            <a:ext cx="3471863" cy="714798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017520"/>
            <a:ext cx="2211884" cy="559032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D57E-69D1-49DB-BE78-8ECC6F749255}" type="datetime1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425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70560"/>
            <a:ext cx="2211884" cy="23469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48226"/>
            <a:ext cx="3471863" cy="7147983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017520"/>
            <a:ext cx="2211884" cy="559032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7EDA-B4C4-4C93-BD43-A2F53FF85F64}" type="datetime1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964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35519"/>
            <a:ext cx="591502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77584"/>
            <a:ext cx="591502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322649"/>
            <a:ext cx="154305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01147-51D3-41DB-9143-F32EBFEFC023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322649"/>
            <a:ext cx="231457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322649"/>
            <a:ext cx="154305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205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850" y="1183212"/>
            <a:ext cx="6534625" cy="4998132"/>
          </a:xfrm>
        </p:spPr>
        <p:txBody>
          <a:bodyPr>
            <a:normAutofit fontScale="90000"/>
          </a:bodyPr>
          <a:lstStyle/>
          <a:p>
            <a:r>
              <a:rPr lang="en-US" dirty="0"/>
              <a:t>TABE  </a:t>
            </a:r>
            <a:br>
              <a:rPr lang="en-US"/>
            </a:br>
            <a:r>
              <a:rPr lang="en-US"/>
              <a:t>ELA-E</a:t>
            </a:r>
            <a:br>
              <a:rPr lang="en-US" dirty="0"/>
            </a:br>
            <a:r>
              <a:rPr lang="en-US" dirty="0"/>
              <a:t>PAXEN</a:t>
            </a:r>
            <a:br>
              <a:rPr lang="en-US" dirty="0"/>
            </a:br>
            <a:br>
              <a:rPr lang="en-US" sz="5006" dirty="0"/>
            </a:br>
            <a:r>
              <a:rPr lang="en-US" sz="4400" dirty="0"/>
              <a:t>Unit-4  </a:t>
            </a:r>
            <a:br>
              <a:rPr lang="en-US" sz="3600" dirty="0"/>
            </a:br>
            <a:r>
              <a:rPr lang="en-US" sz="3600" dirty="0"/>
              <a:t>Vocabulary and Word Use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Lesson-30</a:t>
            </a:r>
            <a:br>
              <a:rPr lang="en-US" sz="3600" dirty="0"/>
            </a:br>
            <a:r>
              <a:rPr lang="en-US" sz="3600" dirty="0"/>
              <a:t>Glossaries and Dictionaries</a:t>
            </a:r>
            <a:endParaRPr lang="en-US" sz="4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41264" y="6787380"/>
            <a:ext cx="6260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Some graphics may not have copied well during the Scan Process</a:t>
            </a:r>
          </a:p>
        </p:txBody>
      </p:sp>
    </p:spTree>
    <p:extLst>
      <p:ext uri="{BB962C8B-B14F-4D97-AF65-F5344CB8AC3E}">
        <p14:creationId xmlns:p14="http://schemas.microsoft.com/office/powerpoint/2010/main" val="3634366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4" y="0"/>
            <a:ext cx="6386512" cy="735720"/>
          </a:xfrm>
        </p:spPr>
        <p:txBody>
          <a:bodyPr>
            <a:normAutofit/>
          </a:bodyPr>
          <a:lstStyle/>
          <a:p>
            <a:r>
              <a:rPr lang="en-US" dirty="0"/>
              <a:t>ELA-E-30 Glossaries and Dictionaries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" r="1195"/>
          <a:stretch/>
        </p:blipFill>
        <p:spPr>
          <a:xfrm>
            <a:off x="235744" y="735720"/>
            <a:ext cx="6150769" cy="871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230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4" y="0"/>
            <a:ext cx="6386512" cy="735720"/>
          </a:xfrm>
        </p:spPr>
        <p:txBody>
          <a:bodyPr>
            <a:normAutofit/>
          </a:bodyPr>
          <a:lstStyle/>
          <a:p>
            <a:r>
              <a:rPr lang="en-US" dirty="0"/>
              <a:t>ELA-E-30 Glossaries and Dictionaries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5207" y="861838"/>
            <a:ext cx="6151557" cy="8334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241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" y="0"/>
            <a:ext cx="6374606" cy="735720"/>
          </a:xfrm>
        </p:spPr>
        <p:txBody>
          <a:bodyPr>
            <a:normAutofit/>
          </a:bodyPr>
          <a:lstStyle/>
          <a:p>
            <a:r>
              <a:rPr lang="en-US" dirty="0"/>
              <a:t>ELA-E-30 Glossaries and Dictionaries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5058" y="735720"/>
            <a:ext cx="6057995" cy="8389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729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4" y="0"/>
            <a:ext cx="6386512" cy="735720"/>
          </a:xfrm>
        </p:spPr>
        <p:txBody>
          <a:bodyPr>
            <a:normAutofit/>
          </a:bodyPr>
          <a:lstStyle/>
          <a:p>
            <a:r>
              <a:rPr lang="en-US" dirty="0"/>
              <a:t>ELA-E-30 Glossaries and Dictionaries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3573" y="595524"/>
            <a:ext cx="5850854" cy="812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588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4" y="0"/>
            <a:ext cx="6386512" cy="735720"/>
          </a:xfrm>
        </p:spPr>
        <p:txBody>
          <a:bodyPr>
            <a:normAutofit/>
          </a:bodyPr>
          <a:lstStyle/>
          <a:p>
            <a:r>
              <a:rPr lang="en-US" dirty="0"/>
              <a:t>ELA-E-30 Glossaries and Dictionaries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 descr="A close-up of a text&#10;&#10;Description automatically generated">
            <a:extLst>
              <a:ext uri="{FF2B5EF4-FFF2-40B4-BE49-F238E27FC236}">
                <a16:creationId xmlns:a16="http://schemas.microsoft.com/office/drawing/2014/main" id="{5CEDF573-F5A9-7D30-AD90-E3BF716381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2" y="735720"/>
            <a:ext cx="6698008" cy="451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918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4" y="0"/>
            <a:ext cx="6386512" cy="735720"/>
          </a:xfrm>
        </p:spPr>
        <p:txBody>
          <a:bodyPr>
            <a:normAutofit/>
          </a:bodyPr>
          <a:lstStyle/>
          <a:p>
            <a:r>
              <a:rPr lang="en-US" dirty="0"/>
              <a:t>ELA-E-30 Glossaries and Dictionaries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 descr="A close-up of a book&#10;&#10;Description automatically generated">
            <a:extLst>
              <a:ext uri="{FF2B5EF4-FFF2-40B4-BE49-F238E27FC236}">
                <a16:creationId xmlns:a16="http://schemas.microsoft.com/office/drawing/2014/main" id="{404DFDD1-7A00-C7B8-82E5-711EDD2374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1" r="3316"/>
          <a:stretch/>
        </p:blipFill>
        <p:spPr>
          <a:xfrm>
            <a:off x="261405" y="652486"/>
            <a:ext cx="6125108" cy="4649128"/>
          </a:xfrm>
          <a:prstGeom prst="rect">
            <a:avLst/>
          </a:prstGeom>
        </p:spPr>
      </p:pic>
      <p:pic>
        <p:nvPicPr>
          <p:cNvPr id="9" name="Picture 8" descr="A close-up of a text&#10;&#10;Description automatically generated">
            <a:extLst>
              <a:ext uri="{FF2B5EF4-FFF2-40B4-BE49-F238E27FC236}">
                <a16:creationId xmlns:a16="http://schemas.microsoft.com/office/drawing/2014/main" id="{80ED3BFC-CCB1-03B4-6EE1-858881BEC8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23" y="5156414"/>
            <a:ext cx="6150954" cy="416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2031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714</TotalTime>
  <Words>63</Words>
  <Application>Microsoft Office PowerPoint</Application>
  <PresentationFormat>Custom</PresentationFormat>
  <Paragraphs>16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TABE   ELA-E PAXEN  Unit-4   Vocabulary and Word Use  Lesson-30 Glossaries and Dictionaries</vt:lpstr>
      <vt:lpstr>ELA-E-30 Glossaries and Dictionaries</vt:lpstr>
      <vt:lpstr>ELA-E-30 Glossaries and Dictionaries</vt:lpstr>
      <vt:lpstr>ELA-E-30 Glossaries and Dictionaries</vt:lpstr>
      <vt:lpstr>ELA-E-30 Glossaries and Dictionaries</vt:lpstr>
      <vt:lpstr>ELA-E-30 Glossaries and Dictionaries</vt:lpstr>
      <vt:lpstr>ELA-E-30 Glossaries and Dictionaries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TABE – MATH M</dc:title>
  <dc:creator>Jodi</dc:creator>
  <cp:lastModifiedBy>Nolan Tomboulian</cp:lastModifiedBy>
  <cp:revision>92</cp:revision>
  <dcterms:created xsi:type="dcterms:W3CDTF">2023-08-22T23:14:52Z</dcterms:created>
  <dcterms:modified xsi:type="dcterms:W3CDTF">2024-01-04T19:22:10Z</dcterms:modified>
</cp:coreProperties>
</file>