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1183212"/>
            <a:ext cx="6534625" cy="4998132"/>
          </a:xfrm>
        </p:spPr>
        <p:txBody>
          <a:bodyPr>
            <a:normAutofit fontScale="90000"/>
          </a:bodyPr>
          <a:lstStyle/>
          <a:p>
            <a:r>
              <a:rPr lang="en-US" dirty="0"/>
              <a:t>TABE  </a:t>
            </a:r>
            <a:br>
              <a:rPr lang="en-US"/>
            </a:br>
            <a:r>
              <a:rPr lang="en-US"/>
              <a:t>ELA-E</a:t>
            </a:r>
            <a:br>
              <a:rPr lang="en-US" dirty="0"/>
            </a:br>
            <a:r>
              <a:rPr lang="en-US" dirty="0"/>
              <a:t>PAXEN</a:t>
            </a:r>
            <a:br>
              <a:rPr lang="en-US" dirty="0"/>
            </a:br>
            <a:br>
              <a:rPr lang="en-US" sz="5006" dirty="0"/>
            </a:br>
            <a:r>
              <a:rPr lang="en-US" sz="4400" dirty="0"/>
              <a:t>Unit-4  </a:t>
            </a:r>
            <a:br>
              <a:rPr lang="en-US" sz="3600" dirty="0"/>
            </a:br>
            <a:r>
              <a:rPr lang="en-US" sz="3600" dirty="0"/>
              <a:t>Vocabulary and Word Use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Lesson-26</a:t>
            </a:r>
            <a:br>
              <a:rPr lang="en-US" sz="3600" dirty="0"/>
            </a:br>
            <a:r>
              <a:rPr lang="en-US" sz="3600" dirty="0"/>
              <a:t>Literal and Non-Literal 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64" y="6787380"/>
            <a:ext cx="626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graphics may not have copied well during the Scan Process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ELA-E-26 Literal and Non-literal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" r="1222"/>
          <a:stretch/>
        </p:blipFill>
        <p:spPr>
          <a:xfrm>
            <a:off x="235744" y="735720"/>
            <a:ext cx="6150769" cy="87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ELA-E-26 Literal and Non-literal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99" y="843300"/>
            <a:ext cx="5858335" cy="822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0"/>
            <a:ext cx="6374606" cy="735720"/>
          </a:xfrm>
        </p:spPr>
        <p:txBody>
          <a:bodyPr>
            <a:normAutofit/>
          </a:bodyPr>
          <a:lstStyle/>
          <a:p>
            <a:r>
              <a:rPr lang="en-US" dirty="0"/>
              <a:t>ELA-E-26 Literal and Non-literal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707" y="895524"/>
            <a:ext cx="6167557" cy="826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2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ELA-E-26 Literal and Non-literal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873" y="735720"/>
            <a:ext cx="5957112" cy="829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8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ELA-E-26 Literal and Non-literal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A close-up of a text&#10;&#10;Description automatically generated">
            <a:extLst>
              <a:ext uri="{FF2B5EF4-FFF2-40B4-BE49-F238E27FC236}">
                <a16:creationId xmlns:a16="http://schemas.microsoft.com/office/drawing/2014/main" id="{33F05877-EF08-52D7-CDBA-E76F3E765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87" y="1371331"/>
            <a:ext cx="6140887" cy="3657869"/>
          </a:xfrm>
          <a:prstGeom prst="rect">
            <a:avLst/>
          </a:prstGeom>
        </p:spPr>
      </p:pic>
      <p:pic>
        <p:nvPicPr>
          <p:cNvPr id="8" name="Picture 7" descr="A close up of text&#10;&#10;Description automatically generated">
            <a:extLst>
              <a:ext uri="{FF2B5EF4-FFF2-40B4-BE49-F238E27FC236}">
                <a16:creationId xmlns:a16="http://schemas.microsoft.com/office/drawing/2014/main" id="{D748C51E-1834-C32A-E7BA-2A0FCDEA4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5" y="4813724"/>
            <a:ext cx="6290868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1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ELA-E-26 Literal and Non-literal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A close up of a paper&#10;&#10;Description automatically generated">
            <a:extLst>
              <a:ext uri="{FF2B5EF4-FFF2-40B4-BE49-F238E27FC236}">
                <a16:creationId xmlns:a16="http://schemas.microsoft.com/office/drawing/2014/main" id="{15988C37-3200-4760-553D-59D2D7E50B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54" y="735720"/>
            <a:ext cx="4976145" cy="1966088"/>
          </a:xfrm>
          <a:prstGeom prst="rect">
            <a:avLst/>
          </a:prstGeom>
        </p:spPr>
      </p:pic>
      <p:pic>
        <p:nvPicPr>
          <p:cNvPr id="8" name="Picture 7" descr="A paper with text on it&#10;&#10;Description automatically generated">
            <a:extLst>
              <a:ext uri="{FF2B5EF4-FFF2-40B4-BE49-F238E27FC236}">
                <a16:creationId xmlns:a16="http://schemas.microsoft.com/office/drawing/2014/main" id="{020C8751-1943-07B0-A4C4-48B88B5EF6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54" y="2695284"/>
            <a:ext cx="4976144" cy="716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03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701</TotalTime>
  <Words>63</Words>
  <Application>Microsoft Office PowerPoint</Application>
  <PresentationFormat>Custom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 ELA-E PAXEN  Unit-4   Vocabulary and Word Use  Lesson-26 Literal and Non-Literal </vt:lpstr>
      <vt:lpstr>ELA-E-26 Literal and Non-literal</vt:lpstr>
      <vt:lpstr>ELA-E-26 Literal and Non-literal</vt:lpstr>
      <vt:lpstr>ELA-E-26 Literal and Non-literal</vt:lpstr>
      <vt:lpstr>ELA-E-26 Literal and Non-literal</vt:lpstr>
      <vt:lpstr>ELA-E-26 Literal and Non-literal</vt:lpstr>
      <vt:lpstr>ELA-E-26 Literal and Non-literal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88</cp:revision>
  <dcterms:created xsi:type="dcterms:W3CDTF">2023-08-22T23:14:52Z</dcterms:created>
  <dcterms:modified xsi:type="dcterms:W3CDTF">2024-01-04T19:19:41Z</dcterms:modified>
</cp:coreProperties>
</file>