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762000"/>
            <a:ext cx="6534625" cy="541934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Unit-3  </a:t>
            </a:r>
            <a:br>
              <a:rPr lang="en-US" sz="3600" dirty="0"/>
            </a:br>
            <a:r>
              <a:rPr lang="en-US" sz="3600" dirty="0"/>
              <a:t>SENTENCES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Lesson-21</a:t>
            </a:r>
            <a:br>
              <a:rPr lang="en-US" sz="3600" dirty="0"/>
            </a:br>
            <a:r>
              <a:rPr lang="en-US" sz="3600" dirty="0"/>
              <a:t>Combine sentences</a:t>
            </a:r>
            <a:br>
              <a:rPr lang="en-US" sz="3600" dirty="0"/>
            </a:br>
            <a:r>
              <a:rPr lang="en-US" sz="3600" dirty="0"/>
              <a:t>with Subordinating Conjunctions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ELA-E-21 Subordinating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624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ELA-E-21 Subordinating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822" y="933203"/>
            <a:ext cx="5618611" cy="77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ELA-E-21 Subordinating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838" y="1311323"/>
            <a:ext cx="5872418" cy="78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ELA-E-21 Subordinating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06" y="983979"/>
            <a:ext cx="5877387" cy="8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ELA-E-21 Subordinating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C895C-65FB-CE00-7C8A-4E5F3E420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838200"/>
            <a:ext cx="6541861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ELA-E-21 Subordinating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paper with a list of words&#10;&#10;Description automatically generated">
            <a:extLst>
              <a:ext uri="{FF2B5EF4-FFF2-40B4-BE49-F238E27FC236}">
                <a16:creationId xmlns:a16="http://schemas.microsoft.com/office/drawing/2014/main" id="{240269C3-757D-6314-0994-83339FE80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1" y="735720"/>
            <a:ext cx="6386512" cy="88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57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Unit-3   SENTENCES  Lesson-21 Combine sentences with Subordinating Conjunctions</vt:lpstr>
      <vt:lpstr>ELA-E-21 Subordinating Conjunctions</vt:lpstr>
      <vt:lpstr>ELA-E-21 Subordinating Conjunctions</vt:lpstr>
      <vt:lpstr>ELA-E-21 Subordinating Conjunctions</vt:lpstr>
      <vt:lpstr>ELA-E-21 Subordinating Conjunctions</vt:lpstr>
      <vt:lpstr>ELA-E-21 Subordinating Conjunctions</vt:lpstr>
      <vt:lpstr>ELA-E-21 Subordinating Conjunctions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83</cp:revision>
  <dcterms:created xsi:type="dcterms:W3CDTF">2023-08-22T23:14:52Z</dcterms:created>
  <dcterms:modified xsi:type="dcterms:W3CDTF">2024-01-04T19:15:32Z</dcterms:modified>
</cp:coreProperties>
</file>