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9"/>
  </p:notesMasterIdLst>
  <p:sldIdLst>
    <p:sldId id="256" r:id="rId2"/>
    <p:sldId id="257" r:id="rId3"/>
    <p:sldId id="258" r:id="rId4"/>
    <p:sldId id="259" r:id="rId5"/>
    <p:sldId id="260" r:id="rId6"/>
    <p:sldId id="262" r:id="rId7"/>
    <p:sldId id="261" r:id="rId8"/>
  </p:sldIdLst>
  <p:sldSz cx="6858000" cy="100584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4" autoAdjust="0"/>
    <p:restoredTop sz="94660"/>
  </p:normalViewPr>
  <p:slideViewPr>
    <p:cSldViewPr snapToGrid="0">
      <p:cViewPr varScale="1">
        <p:scale>
          <a:sx n="51" d="100"/>
          <a:sy n="51" d="100"/>
        </p:scale>
        <p:origin x="1800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72DF5FA-79C2-48CA-A69F-9F8998EA6752}" type="datetimeFigureOut">
              <a:rPr lang="en-US" smtClean="0"/>
              <a:t>1/4/2024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376488" y="1143000"/>
            <a:ext cx="21050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0891D1D-901D-4C05-A9A5-B6F484A0A0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30497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891D1D-901D-4C05-A9A5-B6F484A0A081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35743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46133"/>
            <a:ext cx="5829300" cy="3501813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82989"/>
            <a:ext cx="5143500" cy="2428451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EB0A03-B2AD-4971-B3CE-E65DF65B56F1}" type="datetime1">
              <a:rPr lang="en-US" smtClean="0"/>
              <a:t>1/4/2024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AD7BC-AF67-417E-BBC3-BBC5CA7486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12040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230B56-F28D-4F66-858D-C4F989BD6D1E}" type="datetime1">
              <a:rPr lang="en-US" smtClean="0"/>
              <a:t>1/4/2024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AD7BC-AF67-417E-BBC3-BBC5CA7486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59948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35517"/>
            <a:ext cx="1478756" cy="852402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35517"/>
            <a:ext cx="4350544" cy="852402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4D2561-083D-4B1B-8412-7B062DD8F37E}" type="datetime1">
              <a:rPr lang="en-US" smtClean="0"/>
              <a:t>1/4/2024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AD7BC-AF67-417E-BBC3-BBC5CA7486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11035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FE5013-E717-43CC-90CD-04242C2B4048}" type="datetime1">
              <a:rPr lang="en-US" smtClean="0"/>
              <a:t>1/4/2024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AD7BC-AF67-417E-BBC3-BBC5CA7486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19097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507618"/>
            <a:ext cx="5915025" cy="4184014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731215"/>
            <a:ext cx="5915025" cy="2200274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48DD6A-8D37-4CA7-BC83-BDDCCC732D8A}" type="datetime1">
              <a:rPr lang="en-US" smtClean="0"/>
              <a:t>1/4/2024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AD7BC-AF67-417E-BBC3-BBC5CA7486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28232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77584"/>
            <a:ext cx="2914650" cy="63819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77584"/>
            <a:ext cx="2914650" cy="63819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2B03C0-9643-4B77-81D8-B15792CCC404}" type="datetime1">
              <a:rPr lang="en-US" smtClean="0"/>
              <a:t>1/4/2024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AD7BC-AF67-417E-BBC3-BBC5CA7486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5482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35519"/>
            <a:ext cx="5915025" cy="194415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465706"/>
            <a:ext cx="2901255" cy="120840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674110"/>
            <a:ext cx="2901255" cy="54040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465706"/>
            <a:ext cx="2915543" cy="120840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674110"/>
            <a:ext cx="2915543" cy="54040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18763-3EA3-4BAC-A82E-A7466162B626}" type="datetime1">
              <a:rPr lang="en-US" smtClean="0"/>
              <a:t>1/4/2024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AD7BC-AF67-417E-BBC3-BBC5CA7486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25090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FD248A-CAAF-4489-B7EC-AA06D25FE898}" type="datetime1">
              <a:rPr lang="en-US" smtClean="0"/>
              <a:t>1/4/2024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AD7BC-AF67-417E-BBC3-BBC5CA7486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18104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8EF18C-F98E-492C-BAF9-E5968C417289}" type="datetime1">
              <a:rPr lang="en-US" smtClean="0"/>
              <a:t>1/4/2024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AD7BC-AF67-417E-BBC3-BBC5CA7486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69835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70560"/>
            <a:ext cx="2211884" cy="234696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448226"/>
            <a:ext cx="3471863" cy="7147983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3017520"/>
            <a:ext cx="2211884" cy="5590329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A0D57E-69D1-49DB-BE78-8ECC6F749255}" type="datetime1">
              <a:rPr lang="en-US" smtClean="0"/>
              <a:t>1/4/2024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AD7BC-AF67-417E-BBC3-BBC5CA7486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14257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70560"/>
            <a:ext cx="2211884" cy="234696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448226"/>
            <a:ext cx="3471863" cy="7147983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3017520"/>
            <a:ext cx="2211884" cy="5590329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47EDA-B4C4-4C93-BD43-A2F53FF85F64}" type="datetime1">
              <a:rPr lang="en-US" smtClean="0"/>
              <a:t>1/4/2024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AD7BC-AF67-417E-BBC3-BBC5CA7486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99641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535519"/>
            <a:ext cx="5915025" cy="19441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677584"/>
            <a:ext cx="5915025" cy="63819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9322649"/>
            <a:ext cx="154305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D01147-51D3-41DB-9143-F32EBFEFC023}" type="datetime1">
              <a:rPr lang="en-US" smtClean="0"/>
              <a:t>1/4/2024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9322649"/>
            <a:ext cx="2314575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322649"/>
            <a:ext cx="154305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CAD7BC-AF67-417E-BBC3-BBC5CA7486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92051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2850" y="1183212"/>
            <a:ext cx="6534625" cy="4998132"/>
          </a:xfrm>
        </p:spPr>
        <p:txBody>
          <a:bodyPr>
            <a:normAutofit fontScale="90000"/>
          </a:bodyPr>
          <a:lstStyle/>
          <a:p>
            <a:r>
              <a:rPr lang="en-US"/>
              <a:t>TABE  </a:t>
            </a:r>
            <a:br>
              <a:rPr lang="en-US"/>
            </a:br>
            <a:r>
              <a:rPr lang="en-US"/>
              <a:t>ELA-E</a:t>
            </a:r>
            <a:br>
              <a:rPr lang="en-US" dirty="0"/>
            </a:br>
            <a:r>
              <a:rPr lang="en-US" dirty="0"/>
              <a:t>PAXEN</a:t>
            </a:r>
            <a:br>
              <a:rPr lang="en-US" dirty="0"/>
            </a:br>
            <a:br>
              <a:rPr lang="en-US" sz="5006" dirty="0"/>
            </a:br>
            <a:r>
              <a:rPr lang="en-US" sz="4400" dirty="0"/>
              <a:t>Unit-3  </a:t>
            </a:r>
            <a:br>
              <a:rPr lang="en-US" sz="3600" dirty="0"/>
            </a:br>
            <a:r>
              <a:rPr lang="en-US" sz="3600" dirty="0"/>
              <a:t>SENTENCES</a:t>
            </a:r>
            <a:br>
              <a:rPr lang="en-US" sz="3600" dirty="0"/>
            </a:br>
            <a:br>
              <a:rPr lang="en-US" sz="3600" dirty="0"/>
            </a:br>
            <a:r>
              <a:rPr lang="en-US" sz="3600" dirty="0"/>
              <a:t>Lesson-19</a:t>
            </a:r>
            <a:br>
              <a:rPr lang="en-US" sz="3100" dirty="0"/>
            </a:br>
            <a:r>
              <a:rPr lang="en-US" sz="3600" dirty="0"/>
              <a:t>Complex Sentences</a:t>
            </a:r>
            <a:endParaRPr lang="en-US" sz="44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AD7BC-AF67-417E-BBC3-BBC5CA748663}" type="slidenum">
              <a:rPr lang="en-US" smtClean="0"/>
              <a:t>1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441264" y="6787380"/>
            <a:ext cx="62609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Some graphics may not have copied well during the Scan Process</a:t>
            </a:r>
          </a:p>
        </p:txBody>
      </p:sp>
    </p:spTree>
    <p:extLst>
      <p:ext uri="{BB962C8B-B14F-4D97-AF65-F5344CB8AC3E}">
        <p14:creationId xmlns:p14="http://schemas.microsoft.com/office/powerpoint/2010/main" val="36343667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5744" y="0"/>
            <a:ext cx="6386512" cy="735720"/>
          </a:xfrm>
        </p:spPr>
        <p:txBody>
          <a:bodyPr>
            <a:normAutofit/>
          </a:bodyPr>
          <a:lstStyle/>
          <a:p>
            <a:r>
              <a:rPr lang="en-US" dirty="0"/>
              <a:t>ELA-E-19 Complex Sentences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AD7BC-AF67-417E-BBC3-BBC5CA748663}" type="slidenum">
              <a:rPr lang="en-US" smtClean="0"/>
              <a:t>2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6" r="596"/>
          <a:stretch/>
        </p:blipFill>
        <p:spPr>
          <a:xfrm>
            <a:off x="235744" y="735720"/>
            <a:ext cx="6150769" cy="87198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52307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5744" y="0"/>
            <a:ext cx="6386512" cy="735720"/>
          </a:xfrm>
        </p:spPr>
        <p:txBody>
          <a:bodyPr>
            <a:normAutofit/>
          </a:bodyPr>
          <a:lstStyle/>
          <a:p>
            <a:r>
              <a:rPr lang="en-US" dirty="0"/>
              <a:t>ELA-E-19 Complex Sentences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AD7BC-AF67-417E-BBC3-BBC5CA748663}" type="slidenum">
              <a:rPr lang="en-US" smtClean="0"/>
              <a:t>3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6243" y="887483"/>
            <a:ext cx="5789769" cy="7806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92417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7650" y="0"/>
            <a:ext cx="6374606" cy="735720"/>
          </a:xfrm>
        </p:spPr>
        <p:txBody>
          <a:bodyPr>
            <a:normAutofit/>
          </a:bodyPr>
          <a:lstStyle/>
          <a:p>
            <a:r>
              <a:rPr lang="en-US" dirty="0"/>
              <a:t>ELA-E-19 Complex Sentences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AD7BC-AF67-417E-BBC3-BBC5CA748663}" type="slidenum">
              <a:rPr lang="en-US" smtClean="0"/>
              <a:t>4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67545" y="1029016"/>
            <a:ext cx="5970255" cy="8140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57297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5744" y="0"/>
            <a:ext cx="6386512" cy="735720"/>
          </a:xfrm>
        </p:spPr>
        <p:txBody>
          <a:bodyPr>
            <a:normAutofit/>
          </a:bodyPr>
          <a:lstStyle/>
          <a:p>
            <a:r>
              <a:rPr lang="en-US" dirty="0"/>
              <a:t>ELA-E-19 Complex Sentences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AD7BC-AF67-417E-BBC3-BBC5CA748663}" type="slidenum">
              <a:rPr lang="en-US" smtClean="0"/>
              <a:t>5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23446" y="938996"/>
            <a:ext cx="6030142" cy="80904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55887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5744" y="0"/>
            <a:ext cx="6386512" cy="735720"/>
          </a:xfrm>
        </p:spPr>
        <p:txBody>
          <a:bodyPr>
            <a:normAutofit/>
          </a:bodyPr>
          <a:lstStyle/>
          <a:p>
            <a:r>
              <a:rPr lang="en-US" dirty="0"/>
              <a:t>ELA-E-19 Complex Sentences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AD7BC-AF67-417E-BBC3-BBC5CA748663}" type="slidenum">
              <a:rPr lang="en-US" smtClean="0"/>
              <a:t>6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1B01EE3-25AD-7384-6900-E7A36149B1A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787"/>
          <a:stretch/>
        </p:blipFill>
        <p:spPr>
          <a:xfrm>
            <a:off x="224414" y="735719"/>
            <a:ext cx="6397841" cy="81484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49188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5744" y="0"/>
            <a:ext cx="6386512" cy="735720"/>
          </a:xfrm>
        </p:spPr>
        <p:txBody>
          <a:bodyPr>
            <a:normAutofit/>
          </a:bodyPr>
          <a:lstStyle/>
          <a:p>
            <a:r>
              <a:rPr lang="en-US" dirty="0"/>
              <a:t>ELA-E-19 Complex Sentences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AD7BC-AF67-417E-BBC3-BBC5CA748663}" type="slidenum">
              <a:rPr lang="en-US" smtClean="0"/>
              <a:t>7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9A0C752-69B6-A654-1F04-F6786399225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965" t="269" r="-1087" b="2735"/>
          <a:stretch/>
        </p:blipFill>
        <p:spPr>
          <a:xfrm>
            <a:off x="273844" y="509502"/>
            <a:ext cx="6210852" cy="7090389"/>
          </a:xfrm>
          <a:prstGeom prst="rect">
            <a:avLst/>
          </a:prstGeom>
        </p:spPr>
      </p:pic>
      <p:pic>
        <p:nvPicPr>
          <p:cNvPr id="5" name="Picture 4" descr="A close-up of a paper&#10;&#10;Description automatically generated">
            <a:extLst>
              <a:ext uri="{FF2B5EF4-FFF2-40B4-BE49-F238E27FC236}">
                <a16:creationId xmlns:a16="http://schemas.microsoft.com/office/drawing/2014/main" id="{2545DF27-6629-EA1B-394A-6428D1C319F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405"/>
          <a:stretch/>
        </p:blipFill>
        <p:spPr>
          <a:xfrm>
            <a:off x="273844" y="7705165"/>
            <a:ext cx="6035192" cy="2153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520316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659</TotalTime>
  <Words>53</Words>
  <Application>Microsoft Office PowerPoint</Application>
  <PresentationFormat>Custom</PresentationFormat>
  <Paragraphs>16</Paragraphs>
  <Slides>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Office Theme</vt:lpstr>
      <vt:lpstr>TABE   ELA-E PAXEN  Unit-3   SENTENCES  Lesson-19 Complex Sentences</vt:lpstr>
      <vt:lpstr>ELA-E-19 Complex Sentences</vt:lpstr>
      <vt:lpstr>ELA-E-19 Complex Sentences</vt:lpstr>
      <vt:lpstr>ELA-E-19 Complex Sentences</vt:lpstr>
      <vt:lpstr>ELA-E-19 Complex Sentences</vt:lpstr>
      <vt:lpstr>ELA-E-19 Complex Sentences</vt:lpstr>
      <vt:lpstr>ELA-E-19 Complex Sentences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TABE – MATH M</dc:title>
  <dc:creator>Jodi</dc:creator>
  <cp:lastModifiedBy>Nolan Tomboulian</cp:lastModifiedBy>
  <cp:revision>81</cp:revision>
  <dcterms:created xsi:type="dcterms:W3CDTF">2023-08-22T23:14:52Z</dcterms:created>
  <dcterms:modified xsi:type="dcterms:W3CDTF">2024-01-04T19:13:56Z</dcterms:modified>
</cp:coreProperties>
</file>