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00100"/>
            <a:ext cx="6534625" cy="53812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Lesson-16</a:t>
            </a:r>
            <a:br>
              <a:rPr lang="en-US" sz="3100" dirty="0"/>
            </a:br>
            <a:r>
              <a:rPr lang="en-US" sz="3600" dirty="0"/>
              <a:t> Apostrophes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71" y="773416"/>
            <a:ext cx="5884713" cy="80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72" y="875584"/>
            <a:ext cx="6139167" cy="84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697" y="854208"/>
            <a:ext cx="6167640" cy="82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D874D-8A90-57D2-658D-1AC8B45A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323" y="1429084"/>
            <a:ext cx="6614682" cy="5813703"/>
          </a:xfrm>
          <a:prstGeom prst="rect">
            <a:avLst/>
          </a:prstGeom>
        </p:spPr>
      </p:pic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B6532BF5-8455-0219-9AF2-3A7A6918C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7"/>
          <a:stretch/>
        </p:blipFill>
        <p:spPr>
          <a:xfrm>
            <a:off x="87762" y="6896105"/>
            <a:ext cx="6386511" cy="6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ELA-E-16 Apostrophes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7B7B-EA16-4E1E-3886-71929C59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95" y="735720"/>
            <a:ext cx="4757455" cy="89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52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Unit-2   Punctuation, Capitalization, and Spelling  Lesson-16  Apostrophes</vt:lpstr>
      <vt:lpstr>ELA-E-16 Apostrophes</vt:lpstr>
      <vt:lpstr>ELA-E-16 Apostrophes</vt:lpstr>
      <vt:lpstr>ELA-E-16 Apostrophes</vt:lpstr>
      <vt:lpstr>ELA-E-16 Apostrophes</vt:lpstr>
      <vt:lpstr>ELA-E-16 Apostrophes</vt:lpstr>
      <vt:lpstr>ELA-E-16 Apostrophes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77</cp:revision>
  <dcterms:created xsi:type="dcterms:W3CDTF">2023-08-22T23:14:52Z</dcterms:created>
  <dcterms:modified xsi:type="dcterms:W3CDTF">2024-01-04T19:10:57Z</dcterms:modified>
</cp:coreProperties>
</file>