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647700"/>
            <a:ext cx="6534625" cy="55336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Unit-2  </a:t>
            </a:r>
            <a:br>
              <a:rPr lang="en-US" sz="3600" dirty="0"/>
            </a:br>
            <a:r>
              <a:rPr lang="en-US" sz="3600" dirty="0"/>
              <a:t>Punctuation, Capitalization, and Spelling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Lesson-14</a:t>
            </a:r>
            <a:br>
              <a:rPr lang="en-US" sz="3100" dirty="0"/>
            </a:br>
            <a:r>
              <a:rPr lang="en-US" sz="3600" dirty="0"/>
              <a:t> Commas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ELA-E-14 Commas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r="727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ELA-E-14 Commas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77" y="666194"/>
            <a:ext cx="6082102" cy="82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ELA-E-14 Commas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14" y="735720"/>
            <a:ext cx="6232200" cy="8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ELA-E-14 Commas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697" y="678699"/>
            <a:ext cx="6167640" cy="86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ELA-E-14 Commas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870571"/>
            <a:ext cx="6367478" cy="2228827"/>
          </a:xfrm>
          <a:prstGeom prst="rect">
            <a:avLst/>
          </a:prstGeom>
        </p:spPr>
      </p:pic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F67D874D-8A90-57D2-658D-1AC8B45A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2" y="2525991"/>
            <a:ext cx="6175716" cy="44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ELA-E-14 Commas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D515A-23B5-53C9-4A27-74256EA3B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86" y="8817470"/>
            <a:ext cx="4805784" cy="1240930"/>
          </a:xfrm>
          <a:prstGeom prst="rect">
            <a:avLst/>
          </a:prstGeom>
        </p:spPr>
      </p:pic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90C16CB9-ECFE-829F-2878-9ED810476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541930"/>
            <a:ext cx="4257584" cy="82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52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ELA-E PAXEN  Unit-2   Punctuation, Capitalization, and Spelling  Lesson-14  Commas</vt:lpstr>
      <vt:lpstr>ELA-E-14 Commas</vt:lpstr>
      <vt:lpstr>ELA-E-14 Commas</vt:lpstr>
      <vt:lpstr>ELA-E-14 Commas</vt:lpstr>
      <vt:lpstr>ELA-E-14 Commas</vt:lpstr>
      <vt:lpstr>ELA-E-14 Commas</vt:lpstr>
      <vt:lpstr>ELA-E-14 Commas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75</cp:revision>
  <dcterms:created xsi:type="dcterms:W3CDTF">2023-08-22T23:14:52Z</dcterms:created>
  <dcterms:modified xsi:type="dcterms:W3CDTF">2024-01-04T19:09:27Z</dcterms:modified>
</cp:coreProperties>
</file>