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Lesson-01</a:t>
            </a:r>
            <a:br>
              <a:rPr lang="en-US" sz="3100" dirty="0"/>
            </a:br>
            <a:r>
              <a:rPr lang="en-US" sz="3100" dirty="0"/>
              <a:t> Nouns, Pronouns, Adjectives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ELA-E-01_Nouns and Pronouns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740"/>
            <a:ext cx="6858000" cy="92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ELA-E-01_Nouns and Pronouns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87"/>
            <a:ext cx="6858000" cy="9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8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ELA-E-01_Nouns and Pronouns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402"/>
            <a:ext cx="6858000" cy="91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ELA-E-01_Nouns and Pronouns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055"/>
            <a:ext cx="6858000" cy="91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ELA-E-01_Nouns and Pronouns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666"/>
            <a:ext cx="6858000" cy="513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ELA-E-01_Nouns and Pronouns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" y="892099"/>
            <a:ext cx="6380480" cy="87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8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68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 Lesson-01  Nouns, Pronouns, Adjectives</vt:lpstr>
      <vt:lpstr>ELA-E-01_Nouns and Pronouns</vt:lpstr>
      <vt:lpstr>ELA-E-01_Nouns and Pronouns</vt:lpstr>
      <vt:lpstr>ELA-E-01_Nouns and Pronouns</vt:lpstr>
      <vt:lpstr>ELA-E-01_Nouns and Pronouns</vt:lpstr>
      <vt:lpstr>ELA-E-01_Nouns and Pronouns</vt:lpstr>
      <vt:lpstr>ELA-E-01_Nouns and Pronouns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61</cp:revision>
  <dcterms:created xsi:type="dcterms:W3CDTF">2023-08-22T23:14:52Z</dcterms:created>
  <dcterms:modified xsi:type="dcterms:W3CDTF">2024-01-05T02:33:32Z</dcterms:modified>
</cp:coreProperties>
</file>