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7" r:id="rId2"/>
    <p:sldId id="274" r:id="rId3"/>
    <p:sldId id="278" r:id="rId4"/>
    <p:sldId id="279" r:id="rId5"/>
    <p:sldId id="28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4" autoAdjust="0"/>
    <p:restoredTop sz="93910" autoAdjust="0"/>
  </p:normalViewPr>
  <p:slideViewPr>
    <p:cSldViewPr snapToGrid="0">
      <p:cViewPr varScale="1">
        <p:scale>
          <a:sx n="60" d="100"/>
          <a:sy n="60" d="100"/>
        </p:scale>
        <p:origin x="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F31F5-D5F4-482C-8016-0F034F776872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7C4C6-812B-4ECD-8A08-65B070B4B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20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7C4C6-812B-4ECD-8A08-65B070B4B1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15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D329F-A9DD-4A29-BCB5-2C334D74848F}" type="datetime1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3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5B23-F048-44AD-B4CC-BDA34164FE5B}" type="datetime1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7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94C0-115E-44BD-83ED-6613265DC936}" type="datetime1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5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7E41-178A-4A03-ABE5-957E897D7BC4}" type="datetime1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7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4A66-DE40-4F51-9042-61EE68284447}" type="datetime1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3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62167-BFA3-4936-9052-9A57582F456F}" type="datetime1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1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2DD42-00D4-4E43-8207-0DDB522133D4}" type="datetime1">
              <a:rPr lang="en-US" smtClean="0"/>
              <a:t>11/10/2023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5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AA42-0630-4010-8AD5-E4C014A1103C}" type="datetime1">
              <a:rPr lang="en-US" smtClean="0"/>
              <a:t>11/10/2023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4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202D-FBEB-40A8-AA7B-12ECCCC50BE5}" type="datetime1">
              <a:rPr lang="en-US" smtClean="0"/>
              <a:t>11/10/2023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2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EC01-81EE-4331-95FC-16F503342B8D}" type="datetime1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6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BF3A4-876B-4677-8715-C7638540EBE3}" type="datetime1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0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4DD24-ED4F-4BDD-BDDA-CC14F95F2C9E}" type="datetime1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4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4-2  Managing Microsoft Windows ™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161" y="1690688"/>
            <a:ext cx="11189677" cy="22305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A. Identify the parts of the Windows 10 interface (desktop, taskbar, etc.).</a:t>
            </a:r>
          </a:p>
          <a:p>
            <a:pPr marL="0" indent="0">
              <a:buNone/>
            </a:pPr>
            <a:r>
              <a:rPr lang="en-US" dirty="0"/>
              <a:t>B. Demonstrate knowledge of the Windows Start Menu, including </a:t>
            </a:r>
            <a:r>
              <a:rPr lang="en-US" b="1" dirty="0"/>
              <a:t>Get Help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C. Use the </a:t>
            </a:r>
            <a:r>
              <a:rPr lang="en-US" b="1" dirty="0"/>
              <a:t>search bar </a:t>
            </a:r>
            <a:r>
              <a:rPr lang="en-US" dirty="0"/>
              <a:t>to locate a file, program, or document.</a:t>
            </a:r>
          </a:p>
          <a:p>
            <a:pPr marL="0" indent="0">
              <a:buNone/>
            </a:pPr>
            <a:r>
              <a:rPr lang="en-US" dirty="0"/>
              <a:t>D. Start and exit programs.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7238" y="84137"/>
            <a:ext cx="2133600" cy="56197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55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51" y="174908"/>
            <a:ext cx="10515600" cy="605546"/>
          </a:xfrm>
        </p:spPr>
        <p:txBody>
          <a:bodyPr>
            <a:normAutofit fontScale="90000"/>
          </a:bodyPr>
          <a:lstStyle/>
          <a:p>
            <a:r>
              <a:rPr lang="en-US" dirty="0"/>
              <a:t>Unit 4-2 Manage Microsoft Windows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0167" y="971734"/>
            <a:ext cx="1128228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4-2 Learning Objective Standards</a:t>
            </a:r>
          </a:p>
          <a:p>
            <a:pPr lvl="1"/>
            <a:r>
              <a:rPr lang="en-US" dirty="0"/>
              <a:t>2. Identify the parts of the Windows 10 interface (desktop,  taskbar, Start Menu, etc.).  </a:t>
            </a:r>
          </a:p>
          <a:p>
            <a:pPr lvl="1"/>
            <a:r>
              <a:rPr lang="en-US" dirty="0"/>
              <a:t>4. Use the </a:t>
            </a:r>
            <a:r>
              <a:rPr lang="en-US" b="1" dirty="0"/>
              <a:t>search bar </a:t>
            </a:r>
            <a:r>
              <a:rPr lang="en-US" dirty="0"/>
              <a:t>to locate a file, program, or document.  </a:t>
            </a:r>
          </a:p>
          <a:p>
            <a:pPr lvl="1"/>
            <a:r>
              <a:rPr lang="en-US" dirty="0"/>
              <a:t>6. Start and Exit (Close) programs.  </a:t>
            </a:r>
          </a:p>
          <a:p>
            <a:pPr lvl="1"/>
            <a:r>
              <a:rPr lang="en-US" dirty="0"/>
              <a:t>7. Minimize and Maximize windows.  </a:t>
            </a:r>
          </a:p>
          <a:p>
            <a:pPr lvl="1"/>
            <a:r>
              <a:rPr lang="en-US" dirty="0"/>
              <a:t>8. Open, close and switch between windows.  </a:t>
            </a:r>
          </a:p>
        </p:txBody>
      </p:sp>
      <p:sp>
        <p:nvSpPr>
          <p:cNvPr id="3" name="Rectangle 2"/>
          <p:cNvSpPr/>
          <p:nvPr/>
        </p:nvSpPr>
        <p:spPr>
          <a:xfrm>
            <a:off x="450167" y="5555819"/>
            <a:ext cx="103163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● In this lesson, learners need to be able to click and hold to drag and Drop files.​</a:t>
            </a:r>
          </a:p>
          <a:p>
            <a:r>
              <a:rPr lang="en-US" sz="2400" dirty="0"/>
              <a:t>Basic Computer Skills, </a:t>
            </a:r>
          </a:p>
          <a:p>
            <a:r>
              <a:rPr lang="en-US" sz="2400" dirty="0"/>
              <a:t>Lesson 2: Mouse Skills</a:t>
            </a:r>
          </a:p>
          <a:p>
            <a:r>
              <a:rPr lang="en-US" sz="2400" dirty="0"/>
              <a:t>​</a:t>
            </a:r>
          </a:p>
          <a:p>
            <a:r>
              <a:rPr lang="en-US" sz="2400" dirty="0"/>
              <a:t>.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9675" y="33132"/>
            <a:ext cx="2133600" cy="56197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0167" y="3163950"/>
            <a:ext cx="27185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4-2 Vocabulary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48750" y="3879485"/>
            <a:ext cx="8400181" cy="14773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/>
              <a:t>maximize 	minimize 		</a:t>
            </a:r>
          </a:p>
          <a:p>
            <a:r>
              <a:rPr lang="en-US" b="1" dirty="0"/>
              <a:t>restore down	taskbar </a:t>
            </a:r>
          </a:p>
          <a:p>
            <a:r>
              <a:rPr lang="en-US" b="1" dirty="0"/>
              <a:t>window 		Files</a:t>
            </a:r>
          </a:p>
          <a:p>
            <a:r>
              <a:rPr lang="en-US" b="1" dirty="0"/>
              <a:t>Folders		Sub-Folders</a:t>
            </a:r>
          </a:p>
          <a:p>
            <a:r>
              <a:rPr lang="en-US" b="1" dirty="0"/>
              <a:t>Directories	Organization</a:t>
            </a:r>
          </a:p>
          <a:p>
            <a:r>
              <a:rPr lang="en-US" b="1" dirty="0"/>
              <a:t>Full Screen</a:t>
            </a:r>
          </a:p>
          <a:p>
            <a:r>
              <a:rPr lang="en-US" b="1" dirty="0"/>
              <a:t>Active Window</a:t>
            </a:r>
          </a:p>
          <a:p>
            <a:r>
              <a:rPr lang="en-US" b="1" dirty="0"/>
              <a:t>Full Screen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91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4-2-A Reference Windows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9576" y="1437026"/>
            <a:ext cx="5410122" cy="57128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1161" y="84137"/>
            <a:ext cx="2133600" cy="56197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6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524" y="185243"/>
            <a:ext cx="10515600" cy="519295"/>
          </a:xfrm>
        </p:spPr>
        <p:txBody>
          <a:bodyPr>
            <a:normAutofit fontScale="90000"/>
          </a:bodyPr>
          <a:lstStyle/>
          <a:p>
            <a:r>
              <a:rPr lang="en-US" dirty="0"/>
              <a:t>4-2-B Reference    Pair Share Activity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5717" y="704537"/>
            <a:ext cx="5900506" cy="60110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2324" y="142562"/>
            <a:ext cx="2133600" cy="56197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8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524" y="185243"/>
            <a:ext cx="10515600" cy="519295"/>
          </a:xfrm>
        </p:spPr>
        <p:txBody>
          <a:bodyPr>
            <a:normAutofit fontScale="90000"/>
          </a:bodyPr>
          <a:lstStyle/>
          <a:p>
            <a:r>
              <a:rPr lang="en-US" dirty="0"/>
              <a:t>4-2-A Handout   Manage Windows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29235"/>
          <a:stretch/>
        </p:blipFill>
        <p:spPr>
          <a:xfrm>
            <a:off x="343524" y="1136096"/>
            <a:ext cx="6950326" cy="54028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80522" y="4142757"/>
            <a:ext cx="14157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Close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815767" y="1721709"/>
            <a:ext cx="22943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Minimize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15767" y="4932335"/>
            <a:ext cx="34009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Restore Down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15767" y="2774381"/>
            <a:ext cx="23772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Maximize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2324" y="100303"/>
            <a:ext cx="2133600" cy="561975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98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133</Words>
  <Application>Microsoft Office PowerPoint</Application>
  <PresentationFormat>Widescreen</PresentationFormat>
  <Paragraphs>39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Unit 4-2  Managing Microsoft Windows ™</vt:lpstr>
      <vt:lpstr>Unit 4-2 Manage Microsoft Windows</vt:lpstr>
      <vt:lpstr>4-2-A Reference Windows</vt:lpstr>
      <vt:lpstr>4-2-B Reference    Pair Share Activity</vt:lpstr>
      <vt:lpstr>4-2-A Handout   Manage Windows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Computer Skills  Lesson 1  Devices and Computer Log On</dc:title>
  <dc:creator>Jodi</dc:creator>
  <cp:lastModifiedBy>Jodi</cp:lastModifiedBy>
  <cp:revision>65</cp:revision>
  <cp:lastPrinted>2023-11-09T20:40:50Z</cp:lastPrinted>
  <dcterms:created xsi:type="dcterms:W3CDTF">2023-08-15T18:20:15Z</dcterms:created>
  <dcterms:modified xsi:type="dcterms:W3CDTF">2023-11-10T20:09:34Z</dcterms:modified>
</cp:coreProperties>
</file>