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4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3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7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5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7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5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4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2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0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FB414-4F07-4B84-8636-52B925CD6C0F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4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9327" y="15240"/>
            <a:ext cx="6050280" cy="473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3  Email  Vocabulary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85987" y="488315"/>
            <a:ext cx="11477413" cy="6080125"/>
          </a:xfrm>
        </p:spPr>
        <p:txBody>
          <a:bodyPr numCol="4"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a</a:t>
            </a:r>
            <a:r>
              <a:rPr lang="en-US" sz="2000" b="1" dirty="0" smtClean="0"/>
              <a:t>ccount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 smtClean="0"/>
              <a:t>address</a:t>
            </a:r>
            <a:endParaRPr lang="en-US" sz="2000" b="1" dirty="0"/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a</a:t>
            </a:r>
            <a:r>
              <a:rPr lang="en-US" sz="2000" b="1" dirty="0" smtClean="0"/>
              <a:t>ttachment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a</a:t>
            </a:r>
            <a:r>
              <a:rPr lang="en-US" sz="2000" b="1" dirty="0" smtClean="0"/>
              <a:t>uto response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 smtClean="0"/>
              <a:t>BCC:</a:t>
            </a:r>
            <a:endParaRPr lang="en-US" sz="2000" b="1" dirty="0"/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b</a:t>
            </a:r>
            <a:r>
              <a:rPr lang="en-US" sz="2000" b="1" dirty="0" smtClean="0"/>
              <a:t>ody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 smtClean="0"/>
              <a:t>CC:</a:t>
            </a:r>
            <a:endParaRPr lang="en-US" sz="2000" b="1" dirty="0"/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closing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compose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d</a:t>
            </a:r>
            <a:r>
              <a:rPr lang="en-US" sz="2000" b="1" dirty="0" smtClean="0"/>
              <a:t>elete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d</a:t>
            </a:r>
            <a:r>
              <a:rPr lang="en-US" sz="2000" b="1" dirty="0" smtClean="0"/>
              <a:t>istribution list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 smtClean="0"/>
              <a:t>domain</a:t>
            </a:r>
            <a:endParaRPr lang="en-US" sz="2000" b="1" dirty="0"/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download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email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email address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email provider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etiquette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 smtClean="0"/>
              <a:t>file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 smtClean="0"/>
              <a:t>folders</a:t>
            </a:r>
            <a:endParaRPr lang="en-US" sz="2000" b="1" dirty="0"/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forward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 smtClean="0"/>
              <a:t>greeting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 smtClean="0"/>
              <a:t>group</a:t>
            </a:r>
            <a:endParaRPr lang="en-US" sz="2000" b="1" dirty="0"/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hover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 smtClean="0"/>
              <a:t>Inbox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 smtClean="0"/>
              <a:t>link</a:t>
            </a:r>
            <a:endParaRPr lang="en-US" sz="2000" b="1" dirty="0"/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log in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log out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message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paper clip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password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p</a:t>
            </a:r>
            <a:r>
              <a:rPr lang="en-US" sz="2000" b="1" dirty="0" smtClean="0"/>
              <a:t>hishing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 smtClean="0"/>
              <a:t>premium</a:t>
            </a:r>
            <a:endParaRPr lang="en-US" sz="2000" b="1" dirty="0"/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p</a:t>
            </a:r>
            <a:r>
              <a:rPr lang="en-US" sz="2000" b="1" dirty="0" smtClean="0"/>
              <a:t>rofessional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 smtClean="0"/>
              <a:t>provider</a:t>
            </a:r>
            <a:endParaRPr lang="en-US" sz="2000" b="1" dirty="0"/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recipient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reply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reply all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r</a:t>
            </a:r>
            <a:r>
              <a:rPr lang="en-US" sz="2000" b="1" dirty="0" smtClean="0"/>
              <a:t>eputable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 smtClean="0"/>
              <a:t>salutation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 smtClean="0"/>
              <a:t>secure</a:t>
            </a:r>
            <a:endParaRPr lang="en-US" sz="2000" b="1" dirty="0"/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sender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sent folder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spam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 smtClean="0"/>
              <a:t>Subject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 smtClean="0"/>
              <a:t>sub-folders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 smtClean="0"/>
              <a:t>subscription</a:t>
            </a:r>
            <a:endParaRPr lang="en-US" sz="2000" b="1" dirty="0"/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s</a:t>
            </a:r>
            <a:r>
              <a:rPr lang="en-US" sz="2000" b="1" smtClean="0"/>
              <a:t>uspicious</a:t>
            </a:r>
            <a:endParaRPr lang="en-US" sz="2000" b="1" dirty="0" smtClean="0"/>
          </a:p>
          <a:p>
            <a:pPr marL="457200" indent="-457200">
              <a:buFont typeface="+mj-lt"/>
              <a:buAutoNum type="arabicParenR"/>
            </a:pPr>
            <a:r>
              <a:rPr lang="en-US" sz="2000" b="1" dirty="0" smtClean="0"/>
              <a:t>To: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t</a:t>
            </a:r>
            <a:r>
              <a:rPr lang="en-US" sz="2000" b="1" dirty="0" smtClean="0"/>
              <a:t>one</a:t>
            </a:r>
            <a:endParaRPr lang="en-US" sz="2000" b="1" dirty="0"/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t</a:t>
            </a:r>
            <a:r>
              <a:rPr lang="en-US" sz="2000" b="1" dirty="0" smtClean="0"/>
              <a:t>rash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 smtClean="0"/>
              <a:t>URL</a:t>
            </a:r>
            <a:endParaRPr lang="en-US" sz="2000" b="1" dirty="0"/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unique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unsubscribe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username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virus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/>
              <a:t>web address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0" y="15240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78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1306" y="0"/>
            <a:ext cx="4395894" cy="5863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3 </a:t>
            </a:r>
            <a:r>
              <a:rPr lang="en-US" dirty="0" smtClean="0"/>
              <a:t>Email Skills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7066" y="743374"/>
            <a:ext cx="1171786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0000"/>
                </a:solidFill>
                <a:latin typeface="Lato-BoldItalic"/>
              </a:rPr>
              <a:t>Learners will be skilled at…</a:t>
            </a:r>
          </a:p>
          <a:p>
            <a:r>
              <a:rPr lang="en-US" sz="2400" dirty="0">
                <a:solidFill>
                  <a:srgbClr val="404040"/>
                </a:solidFill>
                <a:latin typeface="Lato-Regular"/>
              </a:rPr>
              <a:t>making a professional email account for work or 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school using </a:t>
            </a:r>
            <a:r>
              <a:rPr lang="en-US" sz="2400" dirty="0">
                <a:solidFill>
                  <a:srgbClr val="404040"/>
                </a:solidFill>
                <a:latin typeface="Lato-Regular"/>
              </a:rPr>
              <a:t>professional email etiquette in order to send a message 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to meet </a:t>
            </a:r>
            <a:r>
              <a:rPr lang="en-US" sz="2400" dirty="0">
                <a:solidFill>
                  <a:srgbClr val="404040"/>
                </a:solidFill>
                <a:latin typeface="Lato-Regular"/>
              </a:rPr>
              <a:t>a task, such as applying for a job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.</a:t>
            </a:r>
          </a:p>
          <a:p>
            <a:endParaRPr lang="en-US" sz="2400" dirty="0">
              <a:solidFill>
                <a:srgbClr val="404040"/>
              </a:solidFill>
              <a:latin typeface="Lato-Regular"/>
            </a:endParaRPr>
          </a:p>
          <a:p>
            <a:r>
              <a:rPr lang="en-US" sz="2400" dirty="0">
                <a:solidFill>
                  <a:srgbClr val="404040"/>
                </a:solidFill>
                <a:latin typeface="Lato-Regular"/>
              </a:rPr>
              <a:t>understanding when to utilize common email 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functions (</a:t>
            </a:r>
            <a:r>
              <a:rPr lang="en-US" sz="2400" dirty="0">
                <a:solidFill>
                  <a:srgbClr val="404040"/>
                </a:solidFill>
                <a:latin typeface="Lato-Regular"/>
              </a:rPr>
              <a:t>forwarding, copying, reply all, sending attachments, etc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.).</a:t>
            </a:r>
          </a:p>
          <a:p>
            <a:endParaRPr lang="en-US" sz="2400" dirty="0">
              <a:solidFill>
                <a:srgbClr val="404040"/>
              </a:solidFill>
              <a:latin typeface="Lato-Regular"/>
            </a:endParaRPr>
          </a:p>
          <a:p>
            <a:r>
              <a:rPr lang="en-US" sz="2400" dirty="0">
                <a:solidFill>
                  <a:srgbClr val="404040"/>
                </a:solidFill>
                <a:latin typeface="Lato-Regular"/>
              </a:rPr>
              <a:t>managing an email account to delete unwanted messages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,</a:t>
            </a:r>
          </a:p>
          <a:p>
            <a:endParaRPr lang="en-US" sz="2400" dirty="0">
              <a:solidFill>
                <a:srgbClr val="404040"/>
              </a:solidFill>
              <a:latin typeface="Lato-Regular"/>
            </a:endParaRPr>
          </a:p>
          <a:p>
            <a:r>
              <a:rPr lang="en-US" sz="2400" dirty="0">
                <a:solidFill>
                  <a:srgbClr val="404040"/>
                </a:solidFill>
                <a:latin typeface="Lato-Regular"/>
              </a:rPr>
              <a:t>retrieve deleted messages, and search for emails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.</a:t>
            </a:r>
          </a:p>
          <a:p>
            <a:endParaRPr lang="en-US" sz="2400" dirty="0">
              <a:solidFill>
                <a:srgbClr val="404040"/>
              </a:solidFill>
              <a:latin typeface="Lato-Regular"/>
            </a:endParaRPr>
          </a:p>
          <a:p>
            <a:r>
              <a:rPr lang="en-US" sz="2400" dirty="0">
                <a:solidFill>
                  <a:srgbClr val="404040"/>
                </a:solidFill>
                <a:latin typeface="Lato-Regular"/>
              </a:rPr>
              <a:t>recognizing common characteristics of spam or phishing emails 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in order </a:t>
            </a:r>
            <a:r>
              <a:rPr lang="en-US" sz="2400" dirty="0">
                <a:solidFill>
                  <a:srgbClr val="404040"/>
                </a:solidFill>
                <a:latin typeface="Lato-Regular"/>
              </a:rPr>
              <a:t>to protect personal information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.</a:t>
            </a:r>
          </a:p>
          <a:p>
            <a:endParaRPr lang="en-US" sz="2400" dirty="0">
              <a:solidFill>
                <a:srgbClr val="404040"/>
              </a:solidFill>
              <a:latin typeface="Lato-Regular"/>
            </a:endParaRPr>
          </a:p>
          <a:p>
            <a:r>
              <a:rPr lang="en-US" sz="2400" dirty="0">
                <a:solidFill>
                  <a:srgbClr val="000000"/>
                </a:solidFill>
                <a:latin typeface="Lato-Regular"/>
              </a:rPr>
              <a:t>explaining the difference between casual and formal tone in</a:t>
            </a:r>
          </a:p>
          <a:p>
            <a:r>
              <a:rPr lang="en-US" sz="2400" dirty="0">
                <a:solidFill>
                  <a:srgbClr val="000000"/>
                </a:solidFill>
                <a:latin typeface="Lato-Regular"/>
              </a:rPr>
              <a:t>emails and when a more formal time is required.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0" y="15240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89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9826" y="69986"/>
            <a:ext cx="5797974" cy="5863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3 </a:t>
            </a:r>
            <a:r>
              <a:rPr lang="en-US" dirty="0" smtClean="0"/>
              <a:t>Email Class Outline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2306" y="534382"/>
            <a:ext cx="11833014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Pre-test </a:t>
            </a:r>
            <a:r>
              <a:rPr lang="en-US" sz="2400" dirty="0"/>
              <a:t>: Give learners the Northstar Digital Literacy Assessment :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Using </a:t>
            </a:r>
            <a:r>
              <a:rPr lang="en-US" sz="2400" dirty="0"/>
              <a:t>Email, in order </a:t>
            </a:r>
            <a:r>
              <a:rPr lang="en-US" sz="2400" dirty="0" smtClean="0"/>
              <a:t>to assess </a:t>
            </a:r>
            <a:r>
              <a:rPr lang="en-US" sz="2400" dirty="0"/>
              <a:t>the </a:t>
            </a:r>
            <a:r>
              <a:rPr lang="en-US" sz="2400" dirty="0" smtClean="0"/>
              <a:t>standards.</a:t>
            </a:r>
          </a:p>
          <a:p>
            <a:endParaRPr lang="en-US" sz="1200" dirty="0"/>
          </a:p>
          <a:p>
            <a:r>
              <a:rPr lang="en-US" sz="2400" dirty="0"/>
              <a:t>Lesson 1: </a:t>
            </a:r>
            <a:r>
              <a:rPr lang="en-US" sz="2400" b="1" i="1" dirty="0"/>
              <a:t>Making an Email Account</a:t>
            </a:r>
          </a:p>
          <a:p>
            <a:r>
              <a:rPr lang="en-US" sz="2400" dirty="0" smtClean="0"/>
              <a:t>	3</a:t>
            </a:r>
            <a:r>
              <a:rPr lang="en-US" sz="2400" dirty="0"/>
              <a:t>. Register for </a:t>
            </a:r>
            <a:r>
              <a:rPr lang="en-US" sz="2400" dirty="0" smtClean="0"/>
              <a:t>an </a:t>
            </a:r>
            <a:r>
              <a:rPr lang="en-US" sz="2400" dirty="0"/>
              <a:t>email account, </a:t>
            </a:r>
            <a:r>
              <a:rPr lang="en-US" sz="2400" dirty="0" smtClean="0"/>
              <a:t>with a </a:t>
            </a:r>
            <a:r>
              <a:rPr lang="en-US" sz="2400" dirty="0"/>
              <a:t>professional user name and a strong password.</a:t>
            </a:r>
          </a:p>
          <a:p>
            <a:r>
              <a:rPr lang="en-US" sz="2400" dirty="0" smtClean="0"/>
              <a:t>	4</a:t>
            </a:r>
            <a:r>
              <a:rPr lang="en-US" sz="2400" dirty="0"/>
              <a:t>. Log into email.</a:t>
            </a:r>
          </a:p>
          <a:p>
            <a:r>
              <a:rPr lang="en-US" sz="2400" dirty="0" smtClean="0"/>
              <a:t>	13</a:t>
            </a:r>
            <a:r>
              <a:rPr lang="en-US" sz="2400" dirty="0"/>
              <a:t>. Sign out of email, especially when using shared computers</a:t>
            </a:r>
            <a:r>
              <a:rPr lang="en-US" sz="2400" dirty="0" smtClean="0"/>
              <a:t>.</a:t>
            </a:r>
          </a:p>
          <a:p>
            <a:endParaRPr lang="en-US" sz="1100" dirty="0"/>
          </a:p>
          <a:p>
            <a:r>
              <a:rPr lang="en-US" sz="2400" dirty="0"/>
              <a:t>Lesson 2: </a:t>
            </a:r>
            <a:r>
              <a:rPr lang="en-US" sz="2400" b="1" i="1" dirty="0"/>
              <a:t>Email Addresses</a:t>
            </a:r>
          </a:p>
          <a:p>
            <a:r>
              <a:rPr lang="en-US" sz="2400" dirty="0" smtClean="0"/>
              <a:t>	1</a:t>
            </a:r>
            <a:r>
              <a:rPr lang="en-US" sz="2400" dirty="0"/>
              <a:t>. Define email and identify common email clients.</a:t>
            </a:r>
          </a:p>
          <a:p>
            <a:r>
              <a:rPr lang="en-US" sz="2400" dirty="0" smtClean="0"/>
              <a:t>	2</a:t>
            </a:r>
            <a:r>
              <a:rPr lang="en-US" sz="2400" dirty="0"/>
              <a:t>. Tell the difference between a URL and an email address.</a:t>
            </a:r>
          </a:p>
          <a:p>
            <a:r>
              <a:rPr lang="en-US" sz="2400" dirty="0" smtClean="0"/>
              <a:t>	5</a:t>
            </a:r>
            <a:r>
              <a:rPr lang="en-US" sz="2400" dirty="0"/>
              <a:t>. Create and send an email, including recipient address, subject, and message</a:t>
            </a:r>
            <a:r>
              <a:rPr lang="en-US" sz="2400" dirty="0" smtClean="0"/>
              <a:t>.</a:t>
            </a:r>
          </a:p>
          <a:p>
            <a:endParaRPr lang="en-US" sz="1200" dirty="0"/>
          </a:p>
          <a:p>
            <a:r>
              <a:rPr lang="en-US" sz="2400" dirty="0"/>
              <a:t>Lesson 3: </a:t>
            </a:r>
            <a:r>
              <a:rPr lang="en-US" sz="2400" b="1" i="1" dirty="0"/>
              <a:t>Email Etiquette</a:t>
            </a:r>
          </a:p>
          <a:p>
            <a:r>
              <a:rPr lang="en-US" sz="2400" dirty="0" smtClean="0"/>
              <a:t>	5</a:t>
            </a:r>
            <a:r>
              <a:rPr lang="en-US" sz="2400" dirty="0"/>
              <a:t>. Create and send an email, including recipient address, subject, and message.</a:t>
            </a:r>
          </a:p>
          <a:p>
            <a:r>
              <a:rPr lang="en-US" sz="2400" dirty="0" smtClean="0"/>
              <a:t>	11</a:t>
            </a:r>
            <a:r>
              <a:rPr lang="en-US" sz="2400" dirty="0"/>
              <a:t>. Understand basics of email </a:t>
            </a:r>
            <a:r>
              <a:rPr lang="en-US" sz="2400" dirty="0" smtClean="0"/>
              <a:t>etiquette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 </a:t>
            </a:r>
            <a:r>
              <a:rPr lang="en-US" sz="2400" dirty="0"/>
              <a:t>(using salutations and closings, avoiding all caps,</a:t>
            </a:r>
          </a:p>
          <a:p>
            <a:r>
              <a:rPr lang="en-US" sz="2400" dirty="0" smtClean="0"/>
              <a:t>		making </a:t>
            </a:r>
            <a:r>
              <a:rPr lang="en-US" sz="2400" dirty="0"/>
              <a:t>use of the subject line,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	understanding </a:t>
            </a:r>
            <a:r>
              <a:rPr lang="en-US" sz="2400" dirty="0"/>
              <a:t>when it's ok to forward messages, knowing who </a:t>
            </a:r>
            <a:r>
              <a:rPr lang="en-US" sz="2400" dirty="0" smtClean="0"/>
              <a:t>to cc: </a:t>
            </a:r>
            <a:r>
              <a:rPr lang="en-US" sz="2400" dirty="0"/>
              <a:t>or </a:t>
            </a:r>
            <a:r>
              <a:rPr lang="en-US" sz="2400" dirty="0" smtClean="0"/>
              <a:t>bcc: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0" y="15240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84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7906" y="0"/>
            <a:ext cx="5615094" cy="5863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3 </a:t>
            </a:r>
            <a:r>
              <a:rPr lang="en-US" dirty="0" smtClean="0"/>
              <a:t>Email Class Outline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7066" y="656302"/>
            <a:ext cx="11604414" cy="598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Lesson 4: </a:t>
            </a:r>
            <a:r>
              <a:rPr lang="en-US" sz="2400" b="1" i="1" dirty="0"/>
              <a:t>Reply, Reply All, Forward</a:t>
            </a:r>
          </a:p>
          <a:p>
            <a:r>
              <a:rPr lang="en-US" sz="2400" dirty="0" smtClean="0"/>
              <a:t>	6</a:t>
            </a:r>
            <a:r>
              <a:rPr lang="en-US" sz="2400" dirty="0"/>
              <a:t>. Open and reply to an email.</a:t>
            </a:r>
          </a:p>
          <a:p>
            <a:r>
              <a:rPr lang="en-US" sz="2400" dirty="0" smtClean="0"/>
              <a:t>	7</a:t>
            </a:r>
            <a:r>
              <a:rPr lang="en-US" sz="2400" dirty="0"/>
              <a:t>. Understand why and how to reply, reply all, and forward an email</a:t>
            </a:r>
            <a:r>
              <a:rPr lang="en-US" sz="2400" dirty="0" smtClean="0"/>
              <a:t>.</a:t>
            </a:r>
          </a:p>
          <a:p>
            <a:endParaRPr lang="en-US" sz="1200" dirty="0" smtClean="0"/>
          </a:p>
          <a:p>
            <a:r>
              <a:rPr lang="en-US" sz="2400" dirty="0"/>
              <a:t>Lesson 5: </a:t>
            </a:r>
            <a:r>
              <a:rPr lang="en-US" sz="2400" b="1" i="1" dirty="0"/>
              <a:t>Attachments</a:t>
            </a:r>
          </a:p>
          <a:p>
            <a:r>
              <a:rPr lang="en-US" sz="2400" dirty="0" smtClean="0"/>
              <a:t>	8</a:t>
            </a:r>
            <a:r>
              <a:rPr lang="en-US" sz="2400" dirty="0"/>
              <a:t>. Add an attachment to an email.</a:t>
            </a:r>
          </a:p>
          <a:p>
            <a:r>
              <a:rPr lang="en-US" sz="2400" dirty="0" smtClean="0"/>
              <a:t>	9</a:t>
            </a:r>
            <a:r>
              <a:rPr lang="en-US" sz="2400" dirty="0"/>
              <a:t>. Open and download an email attachment</a:t>
            </a:r>
            <a:r>
              <a:rPr lang="en-US" sz="2400" dirty="0" smtClean="0"/>
              <a:t>.</a:t>
            </a:r>
          </a:p>
          <a:p>
            <a:endParaRPr lang="en-US" sz="1100" dirty="0"/>
          </a:p>
          <a:p>
            <a:r>
              <a:rPr lang="en-US" sz="2400" dirty="0"/>
              <a:t>Lesson 6: </a:t>
            </a:r>
            <a:r>
              <a:rPr lang="en-US" sz="2400" b="1" i="1" dirty="0"/>
              <a:t>Managing Your Inbox</a:t>
            </a:r>
          </a:p>
          <a:p>
            <a:r>
              <a:rPr lang="en-US" sz="2400" dirty="0" smtClean="0"/>
              <a:t>	10</a:t>
            </a:r>
            <a:r>
              <a:rPr lang="en-US" sz="2400" dirty="0"/>
              <a:t>. Manage email: Delete and retrieve messages,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	identify </a:t>
            </a:r>
            <a:r>
              <a:rPr lang="en-US" sz="2400" dirty="0"/>
              <a:t>spam, and unsubscribe from </a:t>
            </a:r>
            <a:r>
              <a:rPr lang="en-US" sz="2400" dirty="0" smtClean="0"/>
              <a:t>unwanted mailing </a:t>
            </a:r>
            <a:r>
              <a:rPr lang="en-US" sz="2400" dirty="0"/>
              <a:t>lists</a:t>
            </a:r>
            <a:r>
              <a:rPr lang="en-US" sz="2400" dirty="0" smtClean="0"/>
              <a:t>.</a:t>
            </a:r>
          </a:p>
          <a:p>
            <a:endParaRPr lang="en-US" sz="1200" dirty="0"/>
          </a:p>
          <a:p>
            <a:r>
              <a:rPr lang="en-US" sz="2400" dirty="0"/>
              <a:t>Lesson 7: </a:t>
            </a:r>
            <a:r>
              <a:rPr lang="en-US" sz="2400" b="1" i="1" dirty="0"/>
              <a:t>Spam and Phishing</a:t>
            </a:r>
          </a:p>
          <a:p>
            <a:pPr lvl="2"/>
            <a:r>
              <a:rPr lang="en-US" sz="2400" dirty="0" smtClean="0"/>
              <a:t>12</a:t>
            </a:r>
            <a:r>
              <a:rPr lang="en-US" sz="2400" dirty="0"/>
              <a:t>. Use caution when opening or replying to an email from an unfamiliar source, </a:t>
            </a:r>
            <a:r>
              <a:rPr lang="en-US" sz="2400" dirty="0" smtClean="0"/>
              <a:t>downloading attachments</a:t>
            </a:r>
            <a:r>
              <a:rPr lang="en-US" sz="2400" dirty="0"/>
              <a:t>, following links, or giving out personal information</a:t>
            </a:r>
            <a:r>
              <a:rPr lang="en-US" sz="2400" dirty="0" smtClean="0"/>
              <a:t>.</a:t>
            </a:r>
          </a:p>
          <a:p>
            <a:endParaRPr lang="en-US" sz="1200" dirty="0"/>
          </a:p>
          <a:p>
            <a:r>
              <a:rPr lang="en-US" sz="2400" b="1" dirty="0"/>
              <a:t>Post-test: </a:t>
            </a:r>
            <a:r>
              <a:rPr lang="en-US" sz="2400" dirty="0"/>
              <a:t>Give learners the Northstar Digital Literacy Assessment :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Using </a:t>
            </a:r>
            <a:r>
              <a:rPr lang="en-US" sz="2400" dirty="0"/>
              <a:t>Email, in order </a:t>
            </a:r>
            <a:r>
              <a:rPr lang="en-US" sz="2400" dirty="0" smtClean="0"/>
              <a:t>to assess </a:t>
            </a:r>
            <a:r>
              <a:rPr lang="en-US" sz="2400" dirty="0"/>
              <a:t>learning.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0" y="15240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37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215</Words>
  <Application>Microsoft Office PowerPoint</Application>
  <PresentationFormat>Widescreen</PresentationFormat>
  <Paragraphs>109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Lato-BoldItalic</vt:lpstr>
      <vt:lpstr>Lato-Regular</vt:lpstr>
      <vt:lpstr>Office Theme</vt:lpstr>
      <vt:lpstr>Unit 3  Email  Vocabulary</vt:lpstr>
      <vt:lpstr>Unit 3 Email Skills</vt:lpstr>
      <vt:lpstr>Unit 3 Email Class Outline</vt:lpstr>
      <vt:lpstr>Unit 3 Email Class Outline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Computer Skills  Lesson 1  Devices and Computer Log On</dc:title>
  <dc:creator>Jodi</dc:creator>
  <cp:lastModifiedBy>Jodi</cp:lastModifiedBy>
  <cp:revision>44</cp:revision>
  <cp:lastPrinted>2023-08-21T20:57:28Z</cp:lastPrinted>
  <dcterms:created xsi:type="dcterms:W3CDTF">2023-08-15T18:20:15Z</dcterms:created>
  <dcterms:modified xsi:type="dcterms:W3CDTF">2023-11-12T00:04:08Z</dcterms:modified>
</cp:coreProperties>
</file>