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7" r:id="rId5"/>
    <p:sldId id="285" r:id="rId6"/>
    <p:sldId id="286" r:id="rId7"/>
    <p:sldId id="284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68" d="100"/>
          <a:sy n="68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B414-4F07-4B84-8636-52B925CD6C0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blog.hubspot.com/marketing/top-search-engin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2365694"/>
            <a:ext cx="11231880" cy="2798973"/>
          </a:xfrm>
        </p:spPr>
        <p:txBody>
          <a:bodyPr>
            <a:normAutofit/>
          </a:bodyPr>
          <a:lstStyle/>
          <a:p>
            <a:r>
              <a:rPr lang="en-US" b="1" dirty="0"/>
              <a:t>Internet Basics</a:t>
            </a:r>
            <a:br>
              <a:rPr lang="en-US" b="1" dirty="0"/>
            </a:br>
            <a:r>
              <a:rPr lang="en-US" b="1" dirty="0"/>
              <a:t> Unit: 2 – 4</a:t>
            </a:r>
            <a:br>
              <a:rPr lang="en-US" b="1" dirty="0"/>
            </a:br>
            <a:r>
              <a:rPr lang="en-US" b="1" dirty="0"/>
              <a:t>Search Terms</a:t>
            </a:r>
            <a:endParaRPr lang="en-US" sz="7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997" y="0"/>
            <a:ext cx="59531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53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Warm-up: Thumbs Up / Thumbs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98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QUESTIONS I HAVE?.......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8662"/>
          <a:stretch/>
        </p:blipFill>
        <p:spPr>
          <a:xfrm flipH="1">
            <a:off x="7499449" y="2882836"/>
            <a:ext cx="2667320" cy="1979194"/>
          </a:xfrm>
          <a:prstGeom prst="rect">
            <a:avLst/>
          </a:prstGeom>
        </p:spPr>
      </p:pic>
      <p:sp>
        <p:nvSpPr>
          <p:cNvPr id="6" name="AutoShape 4" descr="👎 Thumbs Down Emoji, Dislike Emoji, Finger Down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3933" y="342333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02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0"/>
            <a:ext cx="9845040" cy="182562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Unit 2-4  Internet Basic Skills</a:t>
            </a:r>
            <a:br>
              <a:rPr lang="en-US" dirty="0"/>
            </a:br>
            <a:r>
              <a:rPr lang="en-US" sz="6000" b="1" dirty="0"/>
              <a:t>Search Terms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988040" cy="4544695"/>
          </a:xfrm>
        </p:spPr>
        <p:txBody>
          <a:bodyPr>
            <a:noAutofit/>
          </a:bodyPr>
          <a:lstStyle/>
          <a:p>
            <a:r>
              <a:rPr lang="en-US" sz="3600" dirty="0"/>
              <a:t>12. Perform internet search using clear parameters (terms and filters).</a:t>
            </a:r>
          </a:p>
          <a:p>
            <a:r>
              <a:rPr lang="en-US" sz="3600" dirty="0"/>
              <a:t>Practice changing questions into </a:t>
            </a:r>
            <a:r>
              <a:rPr lang="en-US" sz="3600" b="1" dirty="0"/>
              <a:t>search terms </a:t>
            </a:r>
            <a:r>
              <a:rPr lang="en-US" sz="3600" dirty="0"/>
              <a:t>by including content words and excluding irrelevant grammatical words.</a:t>
            </a:r>
          </a:p>
          <a:p>
            <a:r>
              <a:rPr lang="en-US" sz="3600" dirty="0"/>
              <a:t>In Google Chrome, </a:t>
            </a:r>
            <a:r>
              <a:rPr lang="en-US" sz="3600" i="1" dirty="0"/>
              <a:t>and most other browsers</a:t>
            </a:r>
            <a:r>
              <a:rPr lang="en-US" sz="3600" dirty="0"/>
              <a:t>, the </a:t>
            </a:r>
            <a:r>
              <a:rPr lang="en-US" sz="3600" b="1" dirty="0"/>
              <a:t>address bar </a:t>
            </a:r>
            <a:r>
              <a:rPr lang="en-US" sz="3600" dirty="0"/>
              <a:t>(where you type web addresses URL) can also function as a </a:t>
            </a:r>
            <a:r>
              <a:rPr lang="en-US" sz="3600" b="1" dirty="0"/>
              <a:t>search bar. 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08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7005"/>
            <a:ext cx="10515600" cy="671195"/>
          </a:xfrm>
        </p:spPr>
        <p:txBody>
          <a:bodyPr>
            <a:normAutofit fontScale="90000"/>
          </a:bodyPr>
          <a:lstStyle/>
          <a:p>
            <a:r>
              <a:rPr lang="en-US" dirty="0"/>
              <a:t>Unit 2-4 Search Terms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880" y="838200"/>
            <a:ext cx="9311640" cy="4937760"/>
          </a:xfrm>
        </p:spPr>
        <p:txBody>
          <a:bodyPr numCol="2">
            <a:normAutofit/>
          </a:bodyPr>
          <a:lstStyle/>
          <a:p>
            <a:r>
              <a:rPr lang="en-US" sz="3600" b="1" dirty="0"/>
              <a:t>address bar</a:t>
            </a:r>
          </a:p>
          <a:p>
            <a:r>
              <a:rPr lang="en-US" sz="3600" b="1" dirty="0" smtClean="0"/>
              <a:t>Images (pictures)</a:t>
            </a:r>
          </a:p>
          <a:p>
            <a:r>
              <a:rPr lang="en-US" sz="3600" b="1" dirty="0" smtClean="0"/>
              <a:t>Hyperlinks </a:t>
            </a:r>
            <a:endParaRPr lang="en-US" sz="3600" b="1" dirty="0"/>
          </a:p>
          <a:p>
            <a:r>
              <a:rPr lang="en-US" sz="3600" b="1" dirty="0"/>
              <a:t>search bar</a:t>
            </a:r>
          </a:p>
          <a:p>
            <a:r>
              <a:rPr lang="en-US" sz="3600" b="1" dirty="0"/>
              <a:t>search </a:t>
            </a:r>
            <a:r>
              <a:rPr lang="en-US" sz="3600" b="1" dirty="0" smtClean="0"/>
              <a:t>engine Google, Bing, Yahoo</a:t>
            </a:r>
            <a:endParaRPr lang="en-US" sz="3600" b="1" dirty="0"/>
          </a:p>
          <a:p>
            <a:r>
              <a:rPr lang="en-US" sz="3600" b="1" dirty="0"/>
              <a:t>search terms</a:t>
            </a:r>
          </a:p>
          <a:p>
            <a:r>
              <a:rPr lang="en-US" sz="3600" b="1" dirty="0"/>
              <a:t>Search results</a:t>
            </a:r>
          </a:p>
          <a:p>
            <a:r>
              <a:rPr lang="en-US" sz="3600" b="1" dirty="0"/>
              <a:t>Filters (ALL, Images, Shopping, </a:t>
            </a:r>
            <a:r>
              <a:rPr lang="en-US" sz="3600" b="1" dirty="0" smtClean="0"/>
              <a:t>Videos, etc</a:t>
            </a:r>
            <a:r>
              <a:rPr lang="en-US" sz="3600" b="1" dirty="0"/>
              <a:t>.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757" y="-59373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9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" y="121920"/>
            <a:ext cx="1051560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2-4: Search </a:t>
            </a:r>
            <a:r>
              <a:rPr lang="en-US" dirty="0"/>
              <a:t>Engines and Search Bars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" y="1002664"/>
            <a:ext cx="11826240" cy="57181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dirty="0"/>
              <a:t>◆ </a:t>
            </a:r>
            <a:r>
              <a:rPr lang="en-US" sz="3600" dirty="0" smtClean="0"/>
              <a:t>Sometimes</a:t>
            </a:r>
            <a:r>
              <a:rPr lang="en-US" sz="3600" dirty="0"/>
              <a:t>, when you use the internet you need to ﬁnd information, but don’t know where to ﬁnd the information you need. </a:t>
            </a:r>
          </a:p>
          <a:p>
            <a:pPr marL="0" indent="0">
              <a:buNone/>
            </a:pPr>
            <a:r>
              <a:rPr lang="en-US" sz="3600" dirty="0"/>
              <a:t>For example, if you need to apply for a driver’s license, but don’t know the web address (URL) where you can apply, you can use Google (or another search engine) to ﬁnd it.”</a:t>
            </a:r>
          </a:p>
          <a:p>
            <a:pPr marL="0" indent="0">
              <a:buNone/>
            </a:pPr>
            <a:r>
              <a:rPr lang="en-US" sz="3600" dirty="0"/>
              <a:t>◆ “A search engine helps you to ﬁnd websites. Google is a popular search engine. </a:t>
            </a:r>
          </a:p>
          <a:p>
            <a:pPr marL="0" indent="0">
              <a:buNone/>
            </a:pPr>
            <a:r>
              <a:rPr lang="en-US" sz="3600" b="1" dirty="0"/>
              <a:t>There are many others. </a:t>
            </a:r>
            <a:r>
              <a:rPr lang="en-US" sz="3600" dirty="0">
                <a:hlinkClick r:id="rId2"/>
              </a:rPr>
              <a:t>https://blog.hubspot.com/marketing/top-search-engines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You can type the important words in the search engine to help you ﬁnd what you are looking for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/>
              <a:t>◆ Open Google.com (or Bing.com) </a:t>
            </a:r>
          </a:p>
          <a:p>
            <a:pPr marL="0" indent="0">
              <a:buNone/>
            </a:pPr>
            <a:r>
              <a:rPr lang="en-US" sz="3600" dirty="0"/>
              <a:t>◆ Write ‘apply driver’s license [your state or city]’ in the search bar.</a:t>
            </a:r>
          </a:p>
          <a:p>
            <a:pPr marL="0" indent="0">
              <a:buNone/>
            </a:pPr>
            <a:r>
              <a:rPr lang="en-US" sz="3600" dirty="0"/>
              <a:t>◆ Open the corresponding website.</a:t>
            </a:r>
          </a:p>
          <a:p>
            <a:pPr marL="0" indent="0">
              <a:buNone/>
            </a:pPr>
            <a:r>
              <a:rPr lang="en-US" sz="3600" dirty="0"/>
              <a:t>◆ “There are two places where you can write words to help you ﬁnd information.”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60" y="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6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136525"/>
            <a:ext cx="10515600" cy="4578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Handout 2-4-A </a:t>
            </a:r>
            <a:r>
              <a:rPr lang="en-US" dirty="0" smtClean="0"/>
              <a:t>Search </a:t>
            </a:r>
            <a:r>
              <a:rPr lang="en-US" dirty="0"/>
              <a:t>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" y="895984"/>
            <a:ext cx="10515600" cy="5763895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Questions                                                         Search Terms:  </a:t>
            </a:r>
          </a:p>
          <a:p>
            <a:pPr>
              <a:lnSpc>
                <a:spcPct val="210000"/>
              </a:lnSpc>
            </a:pPr>
            <a:r>
              <a:rPr lang="en-US" b="1" dirty="0"/>
              <a:t>1: </a:t>
            </a:r>
            <a:r>
              <a:rPr lang="en-US" dirty="0"/>
              <a:t>What is the time in Mogadishu?        </a:t>
            </a:r>
            <a:r>
              <a:rPr lang="en-US" b="1" dirty="0"/>
              <a:t>       _______________________________</a:t>
            </a:r>
          </a:p>
          <a:p>
            <a:pPr>
              <a:lnSpc>
                <a:spcPct val="210000"/>
              </a:lnSpc>
            </a:pPr>
            <a:r>
              <a:rPr lang="en-US" b="1" dirty="0"/>
              <a:t>2: </a:t>
            </a:r>
            <a:r>
              <a:rPr lang="en-US" dirty="0"/>
              <a:t>What is the weather in Bangkok today? </a:t>
            </a:r>
            <a:r>
              <a:rPr lang="en-US" b="1" dirty="0"/>
              <a:t> </a:t>
            </a:r>
            <a:r>
              <a:rPr lang="en-US" dirty="0"/>
              <a:t>_______________________________</a:t>
            </a:r>
          </a:p>
          <a:p>
            <a:pPr>
              <a:lnSpc>
                <a:spcPct val="210000"/>
              </a:lnSpc>
            </a:pPr>
            <a:r>
              <a:rPr lang="en-US" b="1" dirty="0"/>
              <a:t>3: </a:t>
            </a:r>
            <a:r>
              <a:rPr lang="en-US" dirty="0"/>
              <a:t>How much sugar is in a can of Coke?       _______________________________</a:t>
            </a:r>
          </a:p>
          <a:p>
            <a:pPr>
              <a:lnSpc>
                <a:spcPct val="210000"/>
              </a:lnSpc>
            </a:pPr>
            <a:r>
              <a:rPr lang="en-US" b="1" dirty="0"/>
              <a:t>4: </a:t>
            </a:r>
            <a:r>
              <a:rPr lang="en-US" dirty="0"/>
              <a:t>What is the capital of Uruguay?                _______________________________</a:t>
            </a:r>
          </a:p>
          <a:p>
            <a:pPr>
              <a:lnSpc>
                <a:spcPct val="210000"/>
              </a:lnSpc>
            </a:pPr>
            <a:r>
              <a:rPr lang="en-US" b="1" dirty="0"/>
              <a:t>5: ______________________________     </a:t>
            </a:r>
            <a:r>
              <a:rPr lang="en-US" dirty="0"/>
              <a:t>_______________________________</a:t>
            </a:r>
          </a:p>
          <a:p>
            <a:pPr>
              <a:lnSpc>
                <a:spcPct val="210000"/>
              </a:lnSpc>
            </a:pPr>
            <a:r>
              <a:rPr lang="en-US" b="1" dirty="0"/>
              <a:t>6: ______________________________     </a:t>
            </a:r>
            <a:r>
              <a:rPr lang="en-US" dirty="0"/>
              <a:t>_______________________________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160" y="0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252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19748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Handout 2-4-B </a:t>
            </a:r>
            <a:r>
              <a:rPr lang="en-US" dirty="0" smtClean="0"/>
              <a:t>Country </a:t>
            </a:r>
            <a:r>
              <a:rPr lang="en-US" dirty="0"/>
              <a:t>Research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1310" y="746760"/>
            <a:ext cx="6286500" cy="13811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7680" y="2127885"/>
            <a:ext cx="1143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What country are you researching? ___________________________________________________________</a:t>
            </a:r>
          </a:p>
          <a:p>
            <a:pPr>
              <a:lnSpc>
                <a:spcPct val="200000"/>
              </a:lnSpc>
            </a:pPr>
            <a:r>
              <a:rPr lang="en-US" dirty="0"/>
              <a:t>1) What is the capital of the country? __________________________________________________________</a:t>
            </a:r>
          </a:p>
          <a:p>
            <a:pPr>
              <a:lnSpc>
                <a:spcPct val="200000"/>
              </a:lnSpc>
            </a:pPr>
            <a:r>
              <a:rPr lang="en-US" dirty="0"/>
              <a:t>2) What is the population? __________________________________________________________________</a:t>
            </a:r>
          </a:p>
          <a:p>
            <a:pPr>
              <a:lnSpc>
                <a:spcPct val="200000"/>
              </a:lnSpc>
            </a:pPr>
            <a:r>
              <a:rPr lang="en-US" dirty="0"/>
              <a:t>3) What language (or languages) do they speak? _________________________________________________</a:t>
            </a:r>
          </a:p>
          <a:p>
            <a:pPr>
              <a:lnSpc>
                <a:spcPct val="200000"/>
              </a:lnSpc>
            </a:pPr>
            <a:r>
              <a:rPr lang="en-US" dirty="0"/>
              <a:t>4) What are some popular foods in the country? _________________________________________________</a:t>
            </a:r>
          </a:p>
          <a:p>
            <a:pPr>
              <a:lnSpc>
                <a:spcPct val="200000"/>
              </a:lnSpc>
            </a:pPr>
            <a:r>
              <a:rPr lang="en-US" dirty="0"/>
              <a:t>5) Who is the president or prime minister? ______________________________________________________</a:t>
            </a:r>
          </a:p>
          <a:p>
            <a:pPr>
              <a:lnSpc>
                <a:spcPct val="200000"/>
              </a:lnSpc>
            </a:pPr>
            <a:r>
              <a:rPr lang="en-US" dirty="0"/>
              <a:t>6) Who is a popular singer in that country? ______________________________________________________</a:t>
            </a:r>
          </a:p>
          <a:p>
            <a:pPr>
              <a:lnSpc>
                <a:spcPct val="200000"/>
              </a:lnSpc>
            </a:pPr>
            <a:r>
              <a:rPr lang="en-US" dirty="0"/>
              <a:t>7) Area: __________________________________________________________________________________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80" y="184785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475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25"/>
            <a:ext cx="7621172" cy="6711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Handout 2-4-C </a:t>
            </a:r>
            <a:r>
              <a:rPr lang="en-US" dirty="0"/>
              <a:t>Search Vocabulary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0524" b="1"/>
          <a:stretch/>
        </p:blipFill>
        <p:spPr>
          <a:xfrm>
            <a:off x="602932" y="807720"/>
            <a:ext cx="6929559" cy="6553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63040"/>
            <a:ext cx="9784080" cy="53782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215" y="136525"/>
            <a:ext cx="213360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24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426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Internet Basics  Unit: 2 – 4 Search Terms</vt:lpstr>
      <vt:lpstr>Warm-up: Thumbs Up / Thumbs Down</vt:lpstr>
      <vt:lpstr>Unit 2-4  Internet Basic Skills Search Terms</vt:lpstr>
      <vt:lpstr>Unit 2-4 Search Terms Vocabulary</vt:lpstr>
      <vt:lpstr>Unit 2-4: Search Engines and Search Bars</vt:lpstr>
      <vt:lpstr>Handout 2-4-A Search Terms</vt:lpstr>
      <vt:lpstr>Handout 2-4-B Country Research</vt:lpstr>
      <vt:lpstr>Handout 2-4-C Search Vocabulary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62</cp:revision>
  <cp:lastPrinted>2023-09-28T20:07:35Z</cp:lastPrinted>
  <dcterms:created xsi:type="dcterms:W3CDTF">2023-08-15T18:20:15Z</dcterms:created>
  <dcterms:modified xsi:type="dcterms:W3CDTF">2023-11-13T16:21:47Z</dcterms:modified>
</cp:coreProperties>
</file>