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70" r:id="rId6"/>
    <p:sldId id="269" r:id="rId7"/>
    <p:sldId id="273" r:id="rId8"/>
    <p:sldId id="272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Basic Computer Skills</a:t>
            </a:r>
            <a:br>
              <a:rPr lang="en-US" b="1" dirty="0"/>
            </a:br>
            <a:r>
              <a:rPr lang="en-US" b="1" dirty="0"/>
              <a:t> Unit: 1 – 8</a:t>
            </a:r>
            <a:br>
              <a:rPr lang="en-US" b="1" dirty="0"/>
            </a:br>
            <a:r>
              <a:rPr lang="en-US" sz="7300" b="1" dirty="0" smtClean="0"/>
              <a:t>Customization</a:t>
            </a:r>
            <a:br>
              <a:rPr lang="en-US" sz="7300" b="1" dirty="0" smtClean="0"/>
            </a:br>
            <a:r>
              <a:rPr lang="en-US" sz="7300" b="1" dirty="0" smtClean="0"/>
              <a:t>and</a:t>
            </a:r>
            <a:br>
              <a:rPr lang="en-US" sz="7300" b="1" dirty="0" smtClean="0"/>
            </a:br>
            <a:r>
              <a:rPr lang="en-US" sz="7300" b="1" dirty="0" smtClean="0"/>
              <a:t>Settings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10600" cy="2685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◆ What is Customization?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Custom Made Clothes</a:t>
            </a:r>
          </a:p>
          <a:p>
            <a:pPr marL="0" indent="0">
              <a:buNone/>
            </a:pPr>
            <a:r>
              <a:rPr lang="en-US" dirty="0"/>
              <a:t>Customized Car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Take note, Stephen Donnelly: the 'thumbs up' emoji is the most  passive-aggressive of all – The Irish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>
            <a:off x="460375" y="4249647"/>
            <a:ext cx="2865119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977" y="4169622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3340453"/>
            <a:ext cx="3977640" cy="379758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2D70497-515C-46FD-A2BA-512187BBF4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4312" y="480060"/>
            <a:ext cx="2201228" cy="220122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B7AC6A5-F768-478E-B7AA-648C4C559F75}"/>
              </a:ext>
            </a:extLst>
          </p:cNvPr>
          <p:cNvSpPr txBox="1"/>
          <p:nvPr/>
        </p:nvSpPr>
        <p:spPr>
          <a:xfrm>
            <a:off x="8470900" y="237927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BFA816-431B-4C23-B119-0D210A5D7050}"/>
              </a:ext>
            </a:extLst>
          </p:cNvPr>
          <p:cNvSpPr txBox="1"/>
          <p:nvPr/>
        </p:nvSpPr>
        <p:spPr>
          <a:xfrm>
            <a:off x="5410200" y="3311878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Hardware Skills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"/>
            <a:ext cx="11856720" cy="63855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1. 	Distinguish between different types of devices (tablets, desktop and laptop computers).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2. 	Identify specific computer hardware (system unit, monitor, printer, keyboard, mouse or touchpad, ports, touchscreen).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3.	 Log on to and shut down a computer.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Demonstrate knowledge of keys on keyboard 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000" dirty="0">
                <a:solidFill>
                  <a:schemeClr val="accent1"/>
                </a:solidFill>
              </a:rPr>
              <a:t>	</a:t>
            </a:r>
            <a:r>
              <a:rPr lang="en-US" sz="1400" dirty="0">
                <a:solidFill>
                  <a:schemeClr val="accent1"/>
                </a:solidFill>
              </a:rPr>
              <a:t>(Enter / Return, Shift, Control / CTRL, Backspace, Delete, Arrow Keys, Tab, Caps Lock, Number Lock, ESC, Windows, Function, ALT, Space Bar 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Identify types of mice: mouse and touchpad.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6.	Identify mouse pointer shapes and the functions they represent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	[spinning wheel (loading), I-Beam (text), arrow (basic clicking), hand pointer (clickable links)]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</a:rPr>
              <a:t>7.	 </a:t>
            </a:r>
            <a:r>
              <a:rPr lang="en-US" sz="1400" dirty="0">
                <a:solidFill>
                  <a:schemeClr val="accent1"/>
                </a:solidFill>
              </a:rPr>
              <a:t>Demonstrate knowledge and appropriate use of mouse clicks (right-click, left-click, and double click).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8.	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accent1"/>
                </a:solidFill>
              </a:rPr>
              <a:t>Drag and drop.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9. 	Utilize common controls for screen interaction (selecting check boxes, using drop-down menus, scrolling).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10.	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accent1"/>
                </a:solidFill>
              </a:rPr>
              <a:t>Access and control audio output features (volume, mute, speakers and headphones).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11.	 </a:t>
            </a:r>
            <a:r>
              <a:rPr lang="en-US" sz="1400" b="1" dirty="0">
                <a:solidFill>
                  <a:schemeClr val="accent1"/>
                </a:solidFill>
              </a:rPr>
              <a:t>Identify icons on desktop.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Demonstrate 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b="1" dirty="0"/>
              <a:t>Demonstrate understanding that it is possible to customize a computer for increased accessibility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/>
              <a:t>		(customizing a mouse for left-handed use and sensitivity, and changing screen resolution on a monitor).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14. 	Demonstrate understanding that software programs are upgraded periodically to fix bugs and increase utility,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		and that different versions may be installed on different computers.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15.	</a:t>
            </a:r>
            <a:r>
              <a:rPr lang="en-US" sz="1400" b="1" i="1" u="sng" dirty="0">
                <a:solidFill>
                  <a:schemeClr val="accent1"/>
                </a:solidFill>
              </a:rPr>
              <a:t>I</a:t>
            </a:r>
            <a:r>
              <a:rPr lang="en-US" sz="1400" dirty="0">
                <a:solidFill>
                  <a:srgbClr val="00B0F0"/>
                </a:solidFill>
              </a:rPr>
              <a:t>dentify mechanisms for storing files (flash drives, hard drives, cloud-based storage).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16. 	Identify whether or not a computer is connected to the internet</a:t>
            </a:r>
            <a:r>
              <a:rPr lang="en-US" sz="1400" b="1" dirty="0">
                <a:solidFill>
                  <a:schemeClr val="accent1"/>
                </a:solidFill>
              </a:rPr>
              <a:t>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17. </a:t>
            </a:r>
            <a:r>
              <a:rPr lang="en-US" sz="1400" b="1" i="1" dirty="0"/>
              <a:t>	</a:t>
            </a:r>
            <a:r>
              <a:rPr lang="en-US" sz="1400" dirty="0">
                <a:solidFill>
                  <a:schemeClr val="accent1"/>
                </a:solidFill>
              </a:rPr>
              <a:t>Identify and locate camera and mic on laptops, tablets.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18. 	Turn 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58" y="215497"/>
            <a:ext cx="10515600" cy="649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1-8 </a:t>
            </a:r>
            <a:r>
              <a:rPr lang="en-US" dirty="0"/>
              <a:t>Customization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79" y="1047404"/>
            <a:ext cx="11339945" cy="5231475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 </a:t>
            </a:r>
            <a:r>
              <a:rPr lang="en-US" dirty="0"/>
              <a:t>: the main area of a screen behind icons and open programs, also known as the desktop</a:t>
            </a:r>
          </a:p>
          <a:p>
            <a:r>
              <a:rPr lang="en-US" b="1" dirty="0" smtClean="0"/>
              <a:t>Customize: </a:t>
            </a:r>
            <a:r>
              <a:rPr lang="en-US" dirty="0"/>
              <a:t>to change something to make it personal for an individual</a:t>
            </a:r>
            <a:endParaRPr lang="en-US" b="1" dirty="0"/>
          </a:p>
          <a:p>
            <a:r>
              <a:rPr lang="en-US" b="1" dirty="0"/>
              <a:t>Settings (Windows</a:t>
            </a:r>
            <a:r>
              <a:rPr lang="en-US" b="1" dirty="0" smtClean="0"/>
              <a:t>) </a:t>
            </a:r>
            <a:r>
              <a:rPr lang="en-US" dirty="0"/>
              <a:t>(Application): programs used on a </a:t>
            </a:r>
            <a:r>
              <a:rPr lang="en-US" dirty="0" smtClean="0"/>
              <a:t>computer or device an where </a:t>
            </a:r>
            <a:r>
              <a:rPr lang="en-US" dirty="0"/>
              <a:t>you can </a:t>
            </a:r>
            <a:r>
              <a:rPr lang="en-US" b="1" dirty="0"/>
              <a:t>customize </a:t>
            </a:r>
            <a:r>
              <a:rPr lang="en-US" dirty="0" smtClean="0"/>
              <a:t>the device </a:t>
            </a:r>
            <a:r>
              <a:rPr lang="en-US" dirty="0"/>
              <a:t>to be specific for your use</a:t>
            </a:r>
          </a:p>
          <a:p>
            <a:r>
              <a:rPr lang="en-US" b="1" dirty="0" smtClean="0"/>
              <a:t>Software </a:t>
            </a:r>
            <a:r>
              <a:rPr lang="en-US" b="1" dirty="0"/>
              <a:t>(APP</a:t>
            </a:r>
            <a:r>
              <a:rPr lang="en-US" b="1" dirty="0" smtClean="0"/>
              <a:t>) </a:t>
            </a:r>
            <a:r>
              <a:rPr lang="en-US" dirty="0"/>
              <a:t>to get a newer version</a:t>
            </a:r>
          </a:p>
          <a:p>
            <a:r>
              <a:rPr lang="en-US" b="1" dirty="0" smtClean="0"/>
              <a:t>Update: A newer version of a program (Fix ‘bugs’)</a:t>
            </a:r>
            <a:endParaRPr lang="en-US" b="1" dirty="0"/>
          </a:p>
          <a:p>
            <a:r>
              <a:rPr lang="en-US" b="1" dirty="0"/>
              <a:t>Restore Factory Settings</a:t>
            </a:r>
          </a:p>
          <a:p>
            <a:r>
              <a:rPr lang="en-US" b="1" dirty="0" smtClean="0"/>
              <a:t>Version or Release: </a:t>
            </a:r>
            <a:endParaRPr lang="en-US" b="1" dirty="0"/>
          </a:p>
          <a:p>
            <a:r>
              <a:rPr lang="en-US" b="1" dirty="0" smtClean="0"/>
              <a:t>Default: The original settings or settings you set (Preferences)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2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786" y="116378"/>
            <a:ext cx="7480816" cy="661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4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85" y="-164664"/>
            <a:ext cx="11255298" cy="63379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91855" y="302953"/>
            <a:ext cx="2104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ato-Regular"/>
              </a:rPr>
              <a:t>Time &amp; Language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66209" t="48379" r="11993" b="34073"/>
          <a:stretch/>
        </p:blipFill>
        <p:spPr>
          <a:xfrm>
            <a:off x="10103915" y="71198"/>
            <a:ext cx="1437890" cy="10229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6006" t="17404" r="11178" b="62426"/>
          <a:stretch/>
        </p:blipFill>
        <p:spPr>
          <a:xfrm>
            <a:off x="10088520" y="1247894"/>
            <a:ext cx="1453285" cy="113537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33431" y="1463277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ato-Regular"/>
              </a:rPr>
              <a:t>Network &amp; Internet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12427" t="18671" r="67201" b="62888"/>
          <a:stretch/>
        </p:blipFill>
        <p:spPr>
          <a:xfrm>
            <a:off x="10088520" y="2491381"/>
            <a:ext cx="1244501" cy="99560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08106" y="2631042"/>
            <a:ext cx="1005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ato-Regular"/>
              </a:rPr>
              <a:t>System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2525297" y="421749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ato-Regular"/>
              </a:rPr>
              <a:t>Personalization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14438" t="47903" r="68042" b="32273"/>
          <a:stretch/>
        </p:blipFill>
        <p:spPr>
          <a:xfrm>
            <a:off x="10055450" y="3795830"/>
            <a:ext cx="1310640" cy="131064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525265" y="5742978"/>
            <a:ext cx="1868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Lato-Regular"/>
              </a:rPr>
              <a:t>Ease of Access</a:t>
            </a:r>
            <a:endParaRPr lang="en-US" b="1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12631" t="79067" r="68016"/>
          <a:stretch/>
        </p:blipFill>
        <p:spPr>
          <a:xfrm>
            <a:off x="11321786" y="5963243"/>
            <a:ext cx="867264" cy="82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0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4313" t="8889" r="11223" b="9556"/>
          <a:stretch/>
        </p:blipFill>
        <p:spPr>
          <a:xfrm>
            <a:off x="3622286" y="320040"/>
            <a:ext cx="7443183" cy="62941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" y="135374"/>
            <a:ext cx="185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Windows Settings</a:t>
            </a:r>
          </a:p>
        </p:txBody>
      </p:sp>
    </p:spTree>
    <p:extLst>
      <p:ext uri="{BB962C8B-B14F-4D97-AF65-F5344CB8AC3E}">
        <p14:creationId xmlns:p14="http://schemas.microsoft.com/office/powerpoint/2010/main" val="278684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0"/>
            <a:ext cx="7480816" cy="661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1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-26548"/>
            <a:ext cx="6416040" cy="668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966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141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Lato-Regular</vt:lpstr>
      <vt:lpstr>Office Theme</vt:lpstr>
      <vt:lpstr>Basic Computer Skills  Unit: 1 – 8 Customization and Settings</vt:lpstr>
      <vt:lpstr>Warm-up:</vt:lpstr>
      <vt:lpstr>Basic Hardware Skills and Objectives</vt:lpstr>
      <vt:lpstr>Unit 1-8 Customization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85</cp:revision>
  <dcterms:created xsi:type="dcterms:W3CDTF">2023-08-15T18:20:15Z</dcterms:created>
  <dcterms:modified xsi:type="dcterms:W3CDTF">2023-11-12T17:11:47Z</dcterms:modified>
</cp:coreProperties>
</file>