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8" y="1403112"/>
            <a:ext cx="6534625" cy="4699108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Unit-3  Multiply and Divide </a:t>
            </a:r>
            <a:br>
              <a:rPr lang="en-US" sz="3100" dirty="0" smtClean="0"/>
            </a:br>
            <a:r>
              <a:rPr lang="en-US" sz="3100" dirty="0" smtClean="0"/>
              <a:t>Whole Numbers</a:t>
            </a:r>
            <a:br>
              <a:rPr lang="en-US" sz="31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>REVIEW</a:t>
            </a:r>
            <a:endParaRPr lang="en-US" sz="6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546" y="6465939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776" y="7709363"/>
            <a:ext cx="633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Unit 3 </a:t>
            </a:r>
            <a:r>
              <a:rPr lang="en-US" dirty="0" smtClean="0"/>
              <a:t>-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8020"/>
          <a:stretch/>
        </p:blipFill>
        <p:spPr>
          <a:xfrm rot="10800000">
            <a:off x="61722" y="1037966"/>
            <a:ext cx="6734556" cy="83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Unit 3 - </a:t>
            </a:r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5807"/>
          <a:stretch/>
        </p:blipFill>
        <p:spPr>
          <a:xfrm>
            <a:off x="0" y="914400"/>
            <a:ext cx="6858000" cy="81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964" y="156379"/>
            <a:ext cx="6660529" cy="535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Unit 3 - </a:t>
            </a:r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" y="691865"/>
            <a:ext cx="4942702" cy="90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</a:t>
            </a:r>
            <a:r>
              <a:rPr lang="en-US" dirty="0" smtClean="0"/>
              <a:t>Practice  </a:t>
            </a:r>
            <a:r>
              <a:rPr lang="en-US" dirty="0" smtClean="0"/>
              <a:t>Unit-3 Review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b="4054"/>
          <a:stretch/>
        </p:blipFill>
        <p:spPr>
          <a:xfrm>
            <a:off x="0" y="1112108"/>
            <a:ext cx="6858000" cy="81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5915025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Unit-3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 b="5537"/>
          <a:stretch/>
        </p:blipFill>
        <p:spPr>
          <a:xfrm>
            <a:off x="0" y="963827"/>
            <a:ext cx="6858000" cy="81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0"/>
            <a:ext cx="5915025" cy="62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 - Unit-3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1" y="974878"/>
            <a:ext cx="3991042" cy="1741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1" y="2511811"/>
            <a:ext cx="3878802" cy="74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64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 Math-E  Unit-3  Multiply and Divide  Whole Numbers  REVIEW</vt:lpstr>
      <vt:lpstr>Math-E  - Unit 3 - Review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66</cp:revision>
  <dcterms:created xsi:type="dcterms:W3CDTF">2023-08-22T23:14:52Z</dcterms:created>
  <dcterms:modified xsi:type="dcterms:W3CDTF">2023-10-28T21:26:33Z</dcterms:modified>
</cp:coreProperties>
</file>