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22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Multi-Step Problems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22 </a:t>
            </a:r>
            <a:r>
              <a:rPr lang="en-US" dirty="0" smtClean="0"/>
              <a:t>– </a:t>
            </a:r>
            <a:r>
              <a:rPr lang="en-US" sz="3100" dirty="0" smtClean="0"/>
              <a:t>Multi-Step Problems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075" b="6639"/>
          <a:stretch/>
        </p:blipFill>
        <p:spPr>
          <a:xfrm>
            <a:off x="205273" y="892099"/>
            <a:ext cx="6652727" cy="85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22 </a:t>
            </a:r>
            <a:r>
              <a:rPr lang="en-US" dirty="0" smtClean="0"/>
              <a:t>– </a:t>
            </a:r>
            <a:r>
              <a:rPr lang="en-US" sz="3100" dirty="0" smtClean="0"/>
              <a:t>Multi-Step Problems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2269" b="4055"/>
          <a:stretch/>
        </p:blipFill>
        <p:spPr>
          <a:xfrm>
            <a:off x="149290" y="782310"/>
            <a:ext cx="6708710" cy="88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22 – </a:t>
            </a:r>
            <a:r>
              <a:rPr lang="en-US" sz="3100" dirty="0"/>
              <a:t>Multi-Step Problems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709125"/>
            <a:ext cx="6189042" cy="70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22 – </a:t>
            </a:r>
            <a:r>
              <a:rPr lang="en-US" sz="3100" dirty="0"/>
              <a:t>Multi-Step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r="2858"/>
          <a:stretch/>
        </p:blipFill>
        <p:spPr>
          <a:xfrm>
            <a:off x="205273" y="685815"/>
            <a:ext cx="6568751" cy="91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22 – </a:t>
            </a:r>
            <a:r>
              <a:rPr lang="en-US" sz="3100" dirty="0"/>
              <a:t>Multi-Step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>
          <a:xfrm>
            <a:off x="0" y="801455"/>
            <a:ext cx="6858000" cy="89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246553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22 – </a:t>
            </a:r>
            <a:r>
              <a:rPr lang="en-US" sz="3100" dirty="0"/>
              <a:t>Multi-Step Problems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050"/>
            <a:ext cx="3495294" cy="664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1" y="7605452"/>
            <a:ext cx="3495294" cy="21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22 Multi-Step Problems </vt:lpstr>
      <vt:lpstr>Math-E  - Lesson 22 – Multi-Step Problems</vt:lpstr>
      <vt:lpstr>Math-E  - Lesson 22 – Multi-Step Problems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76</cp:revision>
  <dcterms:created xsi:type="dcterms:W3CDTF">2023-08-22T23:14:52Z</dcterms:created>
  <dcterms:modified xsi:type="dcterms:W3CDTF">2023-10-27T21:33:12Z</dcterms:modified>
</cp:coreProperties>
</file>