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45" d="100"/>
          <a:sy n="45" d="100"/>
        </p:scale>
        <p:origin x="174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10/28/2023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10/28/2023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10/28/2023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375" y="1220383"/>
            <a:ext cx="6534625" cy="52364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TABE  </a:t>
            </a:r>
            <a:r>
              <a:rPr lang="en-US" dirty="0" smtClean="0"/>
              <a:t>Math-E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PAXEN</a:t>
            </a:r>
            <a:br>
              <a:rPr lang="en-US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3100" dirty="0" smtClean="0"/>
              <a:t>Unit-3  Multiply and Divide</a:t>
            </a:r>
            <a:br>
              <a:rPr lang="en-US" sz="3100" dirty="0" smtClean="0"/>
            </a:br>
            <a:r>
              <a:rPr lang="en-US" sz="3100" dirty="0" smtClean="0"/>
              <a:t>Whole Numbers</a:t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Lesson 19</a:t>
            </a:r>
            <a:br>
              <a:rPr lang="en-US" sz="3100" dirty="0" smtClean="0"/>
            </a:br>
            <a:r>
              <a:rPr lang="en-US" sz="3100" dirty="0" smtClean="0"/>
              <a:t>DIVISION </a:t>
            </a:r>
            <a:br>
              <a:rPr lang="en-US" sz="3100" dirty="0" smtClean="0"/>
            </a:br>
            <a:r>
              <a:rPr lang="en-US" sz="3100" dirty="0" smtClean="0"/>
              <a:t>(as Equal Sharing)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54" y="95112"/>
            <a:ext cx="2074534" cy="915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9686" y="6896621"/>
            <a:ext cx="3460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Revised: October </a:t>
            </a:r>
            <a:r>
              <a:rPr lang="en-US" sz="2400" dirty="0" smtClean="0"/>
              <a:t>16, </a:t>
            </a:r>
            <a:r>
              <a:rPr lang="en-US" sz="2400" dirty="0"/>
              <a:t>2023</a:t>
            </a:r>
          </a:p>
          <a:p>
            <a:pPr algn="ctr"/>
            <a:r>
              <a:rPr lang="en-US" sz="2400" dirty="0"/>
              <a:t>Nolan Tomboulian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479352" y="7937653"/>
            <a:ext cx="6248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Some graphics may not have copied well during the scan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10" y="156379"/>
            <a:ext cx="6642990" cy="735720"/>
          </a:xfrm>
        </p:spPr>
        <p:txBody>
          <a:bodyPr>
            <a:normAutofit/>
          </a:bodyPr>
          <a:lstStyle/>
          <a:p>
            <a:r>
              <a:rPr lang="en-US" dirty="0" smtClean="0"/>
              <a:t>Math-E  - Lesson 19 – Division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b="6796"/>
          <a:stretch/>
        </p:blipFill>
        <p:spPr>
          <a:xfrm>
            <a:off x="335902" y="769566"/>
            <a:ext cx="6522098" cy="867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1929" y="200982"/>
            <a:ext cx="6756071" cy="73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Lesson 19 – Division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7" b="3555"/>
          <a:stretch/>
        </p:blipFill>
        <p:spPr>
          <a:xfrm>
            <a:off x="0" y="936702"/>
            <a:ext cx="6858000" cy="871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7471" y="156379"/>
            <a:ext cx="6660529" cy="73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Lesson 19 – Division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6" y="892099"/>
            <a:ext cx="6765324" cy="31479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71" y="3566742"/>
            <a:ext cx="6765324" cy="382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0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5915025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Practice 19 – Division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" b="4645"/>
          <a:stretch/>
        </p:blipFill>
        <p:spPr>
          <a:xfrm>
            <a:off x="0" y="825190"/>
            <a:ext cx="6858000" cy="867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42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5915025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Practice 19 - Division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34"/>
          <a:stretch/>
        </p:blipFill>
        <p:spPr>
          <a:xfrm>
            <a:off x="0" y="757392"/>
            <a:ext cx="6858000" cy="831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22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5915025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</a:t>
            </a:r>
            <a:r>
              <a:rPr lang="en-US" smtClean="0"/>
              <a:t>Practice </a:t>
            </a:r>
            <a:r>
              <a:rPr lang="en-US" smtClean="0"/>
              <a:t>19 – </a:t>
            </a:r>
            <a:r>
              <a:rPr lang="en-US" dirty="0" smtClean="0"/>
              <a:t>Division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693" t="1685" r="118693" b="-1685"/>
          <a:stretch/>
        </p:blipFill>
        <p:spPr>
          <a:xfrm>
            <a:off x="-6216432" y="1134531"/>
            <a:ext cx="6775704" cy="91554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93" y="825190"/>
            <a:ext cx="4803795" cy="15771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93" y="2525928"/>
            <a:ext cx="4621572" cy="667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32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630</TotalTime>
  <Words>66</Words>
  <Application>Microsoft Office PowerPoint</Application>
  <PresentationFormat>Custom</PresentationFormat>
  <Paragraphs>18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Math-E  PAXEN  Unit-3  Multiply and Divide Whole Numbers  Lesson 19 DIVISION  (as Equal Sharing)</vt:lpstr>
      <vt:lpstr>Math-E  - Lesson 19 – Division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Jodi</cp:lastModifiedBy>
  <cp:revision>74</cp:revision>
  <dcterms:created xsi:type="dcterms:W3CDTF">2023-08-22T23:14:52Z</dcterms:created>
  <dcterms:modified xsi:type="dcterms:W3CDTF">2023-10-28T21:20:24Z</dcterms:modified>
</cp:coreProperties>
</file>