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998132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Unit-4  </a:t>
            </a:r>
            <a:br>
              <a:rPr lang="en-US" sz="3600" dirty="0"/>
            </a:br>
            <a:r>
              <a:rPr lang="en-US" sz="3600" dirty="0"/>
              <a:t>Vocabulary and Word Use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Review</a:t>
            </a:r>
            <a:br>
              <a:rPr lang="en-US" sz="3600" dirty="0"/>
            </a:b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Unit-4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r="181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Unit-4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702" y="861838"/>
            <a:ext cx="6104566" cy="833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 Unit-4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50" y="579769"/>
            <a:ext cx="6365803" cy="87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Unit-4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4" y="735719"/>
            <a:ext cx="6243734" cy="85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Unit-4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DF573-F5A9-7D30-AD90-E3BF71638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4" y="602369"/>
            <a:ext cx="6219944" cy="87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Unit-4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D3BFC-CCB1-03B4-6EE1-858881BEC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487" y="735720"/>
            <a:ext cx="4983590" cy="91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54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Unit-4   Vocabulary and Word Use  Review </vt:lpstr>
      <vt:lpstr>ELA-E Unit-4 Review</vt:lpstr>
      <vt:lpstr>ELA-E Unit-4 Review</vt:lpstr>
      <vt:lpstr>ELA-E Unit-4 Review</vt:lpstr>
      <vt:lpstr>ELA-E Unit-4 Review</vt:lpstr>
      <vt:lpstr>ELA-E Unit-4 Review</vt:lpstr>
      <vt:lpstr>ELA-E Unit-4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93</cp:revision>
  <dcterms:created xsi:type="dcterms:W3CDTF">2023-08-22T23:14:52Z</dcterms:created>
  <dcterms:modified xsi:type="dcterms:W3CDTF">2024-01-04T19:22:54Z</dcterms:modified>
</cp:coreProperties>
</file>