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876300"/>
            <a:ext cx="6534625" cy="5305044"/>
          </a:xfrm>
        </p:spPr>
        <p:txBody>
          <a:bodyPr>
            <a:normAutofit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Unit-5  </a:t>
            </a:r>
            <a:br>
              <a:rPr lang="en-US" sz="3600" dirty="0"/>
            </a:br>
            <a:r>
              <a:rPr lang="en-US" sz="3600" dirty="0"/>
              <a:t>Text Types and Purposes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Lesson-37</a:t>
            </a:r>
            <a:br>
              <a:rPr lang="en-US" sz="3600" dirty="0"/>
            </a:br>
            <a:r>
              <a:rPr lang="en-US" sz="3600" dirty="0"/>
              <a:t>Conclusion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ELA-E-37 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2345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ELA-E-37 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5606C-54D8-C263-03AA-2D4D87DC6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" b="1628"/>
          <a:stretch/>
        </p:blipFill>
        <p:spPr>
          <a:xfrm>
            <a:off x="235744" y="615525"/>
            <a:ext cx="6552742" cy="88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ELA-E-37 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96" y="779749"/>
            <a:ext cx="6136509" cy="83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ELA-E-37 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182" y="735720"/>
            <a:ext cx="5837365" cy="81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ELA-E-37 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72617-4FC3-C877-FA9D-5689D89C3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98" y="1056922"/>
            <a:ext cx="6409258" cy="33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ELA-E-37 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D3BFC-CCB1-03B4-6EE1-858881BEC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418" y="735720"/>
            <a:ext cx="6595164" cy="68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49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Unit-5   Text Types and Purposes  Lesson-37 Conclusion</vt:lpstr>
      <vt:lpstr>ELA-E-37 Conclusion</vt:lpstr>
      <vt:lpstr>ELA-E-37 Conclusion</vt:lpstr>
      <vt:lpstr>ELA-E-37 Conclusion</vt:lpstr>
      <vt:lpstr>ELA-E-37 Conclusion</vt:lpstr>
      <vt:lpstr>ELA-E-37 Conclusion</vt:lpstr>
      <vt:lpstr>ELA-E-37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101</cp:revision>
  <dcterms:created xsi:type="dcterms:W3CDTF">2023-08-22T23:14:52Z</dcterms:created>
  <dcterms:modified xsi:type="dcterms:W3CDTF">2024-01-04T19:27:16Z</dcterms:modified>
</cp:coreProperties>
</file>