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4" r:id="rId3"/>
    <p:sldId id="278" r:id="rId4"/>
    <p:sldId id="286" r:id="rId5"/>
    <p:sldId id="288" r:id="rId6"/>
    <p:sldId id="287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910" autoAdjust="0"/>
  </p:normalViewPr>
  <p:slideViewPr>
    <p:cSldViewPr snapToGrid="0">
      <p:cViewPr varScale="1">
        <p:scale>
          <a:sx n="64" d="100"/>
          <a:sy n="64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31F5-D5F4-482C-8016-0F034F77687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C4C6-812B-4ECD-8A08-65B070B4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2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329F-A9DD-4A29-BCB5-2C334D74848F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5B23-F048-44AD-B4CC-BDA34164FE5B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94C0-115E-44BD-83ED-6613265DC936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7E41-178A-4A03-ABE5-957E897D7BC4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A66-DE40-4F51-9042-61EE68284447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2167-BFA3-4936-9052-9A57582F456F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DD42-00D4-4E43-8207-0DDB522133D4}" type="datetime1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AA42-0630-4010-8AD5-E4C014A1103C}" type="datetime1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202D-FBEB-40A8-AA7B-12ECCCC50BE5}" type="datetime1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C01-81EE-4331-95FC-16F503342B8D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F3A4-876B-4677-8715-C7638540EBE3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DD24-ED4F-4BDD-BDDA-CC14F95F2C9E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it.nmu.edu/docs/common-windows-file-extens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ilecenter.com/blog/the-giant-list-of-document-file-types-and-extensions/" TargetMode="External"/><Relationship Id="rId5" Type="http://schemas.openxmlformats.org/officeDocument/2006/relationships/hyperlink" Target="https://www.indeed.com/career-advice/career-development/types-of-files" TargetMode="External"/><Relationship Id="rId4" Type="http://schemas.openxmlformats.org/officeDocument/2006/relationships/hyperlink" Target="https://support.microsoft.com/en-us/windows/common-file-name-extensions-in-windows-da4a4430-8e76-89c5-59f7-1cdbbc75cb0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86" y="138076"/>
            <a:ext cx="10515600" cy="744147"/>
          </a:xfrm>
        </p:spPr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 dirty="0" smtClean="0"/>
              <a:t>4-4  Microsoft Application Programs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238" y="84137"/>
            <a:ext cx="2133600" cy="5619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49" y="936162"/>
            <a:ext cx="11844003" cy="44453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6307" y="5499577"/>
            <a:ext cx="9907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MICROSOFT is a company that makes APPLICATION SOFTWARE for computers.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26307" y="5961242"/>
            <a:ext cx="4953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MICROSOFT is the ‘Industry Standard’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26307" y="6333507"/>
            <a:ext cx="6445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APPLE and GOOGLE also have a SUITE of products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415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4-4  Microsoft Application Programs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166" y="971734"/>
            <a:ext cx="11616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4-4 </a:t>
            </a:r>
            <a:r>
              <a:rPr lang="en-US" sz="3200" b="1" dirty="0"/>
              <a:t>Learning Objective Standards</a:t>
            </a:r>
          </a:p>
          <a:p>
            <a:pPr lvl="1"/>
            <a:r>
              <a:rPr lang="en-US" sz="2800" dirty="0"/>
              <a:t>5. Identify icons, functions, and any file extensions related to </a:t>
            </a:r>
            <a:r>
              <a:rPr lang="en-US" sz="2800" dirty="0" smtClean="0"/>
              <a:t>basic Microsoft Office </a:t>
            </a:r>
            <a:r>
              <a:rPr lang="en-US" sz="2800" dirty="0"/>
              <a:t>software (Word, PowerPoint, and Excel) and </a:t>
            </a:r>
          </a:p>
          <a:p>
            <a:pPr lvl="1"/>
            <a:r>
              <a:rPr lang="en-US" sz="2800" dirty="0"/>
              <a:t>default Windows programs (Microsoft Edge, Windows </a:t>
            </a:r>
            <a:r>
              <a:rPr lang="en-US" sz="2800" dirty="0" smtClean="0"/>
              <a:t>Defender, Paint, Snip, Etc.)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0166" y="3484096"/>
            <a:ext cx="2718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4-4 Vocabulary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84421" y="3950727"/>
            <a:ext cx="10948854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/>
              <a:t>default </a:t>
            </a:r>
          </a:p>
          <a:p>
            <a:r>
              <a:rPr lang="en-US" sz="2400" b="1" dirty="0"/>
              <a:t>Excel spreadsheet  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xlsx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r>
              <a:rPr lang="en-US" sz="2400" b="1" dirty="0"/>
              <a:t>Edge internet browser </a:t>
            </a:r>
          </a:p>
          <a:p>
            <a:r>
              <a:rPr lang="en-US" sz="2400" b="1" dirty="0"/>
              <a:t>file extension </a:t>
            </a:r>
            <a:r>
              <a:rPr lang="en-US" sz="2400" b="1" dirty="0" smtClean="0"/>
              <a:t>(jpg, </a:t>
            </a:r>
            <a:r>
              <a:rPr lang="en-US" sz="2400" b="1" dirty="0" err="1" smtClean="0"/>
              <a:t>png</a:t>
            </a:r>
            <a:r>
              <a:rPr lang="en-US" sz="2400" b="1" dirty="0" smtClean="0"/>
              <a:t>, pdf, mp4, mp3, </a:t>
            </a:r>
            <a:r>
              <a:rPr lang="en-US" sz="2400" b="1" dirty="0" err="1"/>
              <a:t>m</a:t>
            </a:r>
            <a:r>
              <a:rPr lang="en-US" sz="2400" b="1" dirty="0" err="1" smtClean="0"/>
              <a:t>ov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avi</a:t>
            </a:r>
            <a:r>
              <a:rPr lang="en-US" sz="2400" b="1" dirty="0" smtClean="0"/>
              <a:t>, exe, txt, gif, </a:t>
            </a:r>
            <a:r>
              <a:rPr lang="en-US" sz="2400" b="1" dirty="0" err="1" smtClean="0"/>
              <a:t>tif</a:t>
            </a:r>
            <a:r>
              <a:rPr lang="en-US" sz="2400" b="1" dirty="0" smtClean="0"/>
              <a:t>, zip, wav)</a:t>
            </a:r>
          </a:p>
          <a:p>
            <a:endParaRPr lang="en-US" sz="2400" b="1" dirty="0"/>
          </a:p>
          <a:p>
            <a:r>
              <a:rPr lang="en-US" sz="2400" b="1" dirty="0"/>
              <a:t>Microsoft  </a:t>
            </a:r>
          </a:p>
          <a:p>
            <a:r>
              <a:rPr lang="en-US" sz="2400" b="1" dirty="0"/>
              <a:t>PowerPoint slideshow 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pptx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ppts</a:t>
            </a:r>
            <a:r>
              <a:rPr lang="en-US" sz="2400" b="1" dirty="0" smtClean="0"/>
              <a:t>)</a:t>
            </a:r>
            <a:r>
              <a:rPr lang="en-US" sz="2400" b="1" dirty="0"/>
              <a:t> </a:t>
            </a:r>
          </a:p>
          <a:p>
            <a:r>
              <a:rPr lang="en-US" sz="2400" b="1" dirty="0"/>
              <a:t>Word document 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docx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39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4-4-A </a:t>
            </a:r>
            <a:r>
              <a:rPr lang="en-US" dirty="0"/>
              <a:t>Reference </a:t>
            </a:r>
            <a:r>
              <a:rPr lang="en-US" dirty="0" smtClean="0"/>
              <a:t>Microsoft Icons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4042"/>
          <a:stretch/>
        </p:blipFill>
        <p:spPr>
          <a:xfrm>
            <a:off x="-26701" y="1392360"/>
            <a:ext cx="6229350" cy="4019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4785"/>
          <a:stretch/>
        </p:blipFill>
        <p:spPr>
          <a:xfrm>
            <a:off x="6202649" y="1344046"/>
            <a:ext cx="6153150" cy="39447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7564" y="82876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2013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8718814" y="776637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17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4-4-B </a:t>
            </a:r>
            <a:r>
              <a:rPr lang="en-US" dirty="0"/>
              <a:t>Reference </a:t>
            </a:r>
            <a:r>
              <a:rPr lang="en-US" dirty="0" smtClean="0"/>
              <a:t>Extensions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978" r="50081" b="55878"/>
          <a:stretch/>
        </p:blipFill>
        <p:spPr>
          <a:xfrm>
            <a:off x="361618" y="780454"/>
            <a:ext cx="2190625" cy="19627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44636"/>
          <a:stretch/>
        </p:blipFill>
        <p:spPr>
          <a:xfrm>
            <a:off x="4122296" y="695642"/>
            <a:ext cx="6585168" cy="45114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48416" t="7978" b="55878"/>
          <a:stretch/>
        </p:blipFill>
        <p:spPr>
          <a:xfrm>
            <a:off x="552697" y="2815262"/>
            <a:ext cx="2250464" cy="19512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9100" y="5163545"/>
            <a:ext cx="82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 OTHER </a:t>
            </a:r>
            <a:r>
              <a:rPr lang="en-US" b="1" dirty="0" smtClean="0"/>
              <a:t>EXTENSIONS:</a:t>
            </a:r>
            <a:r>
              <a:rPr lang="en-US" dirty="0" smtClean="0"/>
              <a:t>  pdf, mp4, vid, </a:t>
            </a:r>
            <a:r>
              <a:rPr lang="en-US" dirty="0" err="1" smtClean="0"/>
              <a:t>avi</a:t>
            </a:r>
            <a:r>
              <a:rPr lang="en-US" dirty="0" smtClean="0"/>
              <a:t>, txt, </a:t>
            </a:r>
            <a:r>
              <a:rPr lang="en-US" dirty="0" err="1" smtClean="0"/>
              <a:t>png</a:t>
            </a:r>
            <a:r>
              <a:rPr lang="en-US" dirty="0" smtClean="0"/>
              <a:t>, gif, zip, exe, html, wav, </a:t>
            </a:r>
            <a:r>
              <a:rPr lang="en-US" dirty="0" err="1" smtClean="0"/>
              <a:t>tif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2697" y="6487341"/>
            <a:ext cx="113832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https://support.microsoft.com/en-us/windows/common-file-name-extensions-in-windows-da4a4430-8e76-89c5-59f7-1cdbbc75cb01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52697" y="5830503"/>
            <a:ext cx="7693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https://www.indeed.com/career-advice/career-development/types-of-files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2697" y="6143533"/>
            <a:ext cx="838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https://www.filecenter.com/blog/the-giant-list-of-document-file-types-and-extensions/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2697" y="5532877"/>
            <a:ext cx="571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https://it.nmu.edu/docs/common-windows-file-extensions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7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4-4-C </a:t>
            </a:r>
            <a:r>
              <a:rPr lang="en-US" dirty="0"/>
              <a:t>Reference </a:t>
            </a:r>
            <a:r>
              <a:rPr lang="en-US" dirty="0" smtClean="0"/>
              <a:t> (Pair Explore)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597"/>
          <a:stretch/>
        </p:blipFill>
        <p:spPr>
          <a:xfrm>
            <a:off x="738846" y="780453"/>
            <a:ext cx="5387953" cy="59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4-4-A Handout </a:t>
            </a:r>
            <a:r>
              <a:rPr lang="en-US" sz="3600" dirty="0" smtClean="0"/>
              <a:t>QUIZ-1</a:t>
            </a:r>
            <a:r>
              <a:rPr lang="en-US" dirty="0" smtClean="0"/>
              <a:t> </a:t>
            </a:r>
            <a:r>
              <a:rPr lang="en-US" sz="4000" dirty="0" smtClean="0"/>
              <a:t>(Microsoft Programs)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6826" t="4373" r="8074" b="65112"/>
          <a:stretch/>
        </p:blipFill>
        <p:spPr>
          <a:xfrm>
            <a:off x="7909797" y="922230"/>
            <a:ext cx="4144806" cy="19027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78476"/>
          <a:stretch/>
        </p:blipFill>
        <p:spPr>
          <a:xfrm>
            <a:off x="79047" y="4723505"/>
            <a:ext cx="8215896" cy="19979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t="35482" b="46902"/>
          <a:stretch/>
        </p:blipFill>
        <p:spPr>
          <a:xfrm>
            <a:off x="162951" y="1314205"/>
            <a:ext cx="7870494" cy="15664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t="55473" b="21359"/>
          <a:stretch/>
        </p:blipFill>
        <p:spPr>
          <a:xfrm>
            <a:off x="162951" y="2851420"/>
            <a:ext cx="8048088" cy="210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4-4-A Handout </a:t>
            </a:r>
            <a:r>
              <a:rPr lang="en-US" sz="3600" dirty="0" smtClean="0"/>
              <a:t>QUIZ-2</a:t>
            </a:r>
            <a:r>
              <a:rPr lang="en-US" dirty="0" smtClean="0"/>
              <a:t> </a:t>
            </a:r>
            <a:r>
              <a:rPr lang="en-US" sz="4000" dirty="0" smtClean="0"/>
              <a:t>(Microsoft Programs)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3715" t="8033" r="7117" b="66958"/>
          <a:stretch/>
        </p:blipFill>
        <p:spPr>
          <a:xfrm>
            <a:off x="7830901" y="922230"/>
            <a:ext cx="4002374" cy="14690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t="32744" b="50158"/>
          <a:stretch/>
        </p:blipFill>
        <p:spPr>
          <a:xfrm>
            <a:off x="162950" y="943691"/>
            <a:ext cx="7667955" cy="15233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54028" b="26322"/>
          <a:stretch/>
        </p:blipFill>
        <p:spPr>
          <a:xfrm>
            <a:off x="162948" y="2879552"/>
            <a:ext cx="7667953" cy="17507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t="77468" b="3730"/>
          <a:stretch/>
        </p:blipFill>
        <p:spPr>
          <a:xfrm>
            <a:off x="162950" y="5042777"/>
            <a:ext cx="7667951" cy="167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141</Words>
  <Application>Microsoft Office PowerPoint</Application>
  <PresentationFormat>Widescreen</PresentationFormat>
  <Paragraphs>39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Unit 4-4  Microsoft Application Programs</vt:lpstr>
      <vt:lpstr>Unit 4-4  Microsoft Application Programs</vt:lpstr>
      <vt:lpstr>Unit 4-4-A Reference Microsoft Icons</vt:lpstr>
      <vt:lpstr>Unit 4-4-B Reference Extensions </vt:lpstr>
      <vt:lpstr>Unit 4-4-C Reference  (Pair Explore)</vt:lpstr>
      <vt:lpstr>Unit 4-4-A Handout QUIZ-1 (Microsoft Programs)</vt:lpstr>
      <vt:lpstr>Unit 4-4-A Handout QUIZ-2 (Microsoft Programs)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82</cp:revision>
  <cp:lastPrinted>2023-08-21T20:57:28Z</cp:lastPrinted>
  <dcterms:created xsi:type="dcterms:W3CDTF">2023-08-15T18:20:15Z</dcterms:created>
  <dcterms:modified xsi:type="dcterms:W3CDTF">2023-11-10T20:00:31Z</dcterms:modified>
</cp:coreProperties>
</file>