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3" r:id="rId3"/>
    <p:sldId id="275" r:id="rId4"/>
    <p:sldId id="283" r:id="rId5"/>
    <p:sldId id="284" r:id="rId6"/>
    <p:sldId id="285" r:id="rId7"/>
    <p:sldId id="28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1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347-8C25-49A3-95BA-9828BF6A5BC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21F1-231C-4C6F-9760-2428FD32C8F1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E35E-0134-4A9A-B003-43D014DDDE1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B475-2412-4651-9B13-048374224D51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02CB-1A2D-438A-8BCE-E765E5D275D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0B51-99AC-47EE-B43B-D265DCBF86B6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D924-1A8C-4081-BA29-B2ADAF2AE69B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9AEC-0B80-4B7D-AC1B-D6DBDA7F3550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DE92-5D9B-4D7E-8E45-89E4242E433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F6E3-B129-402C-BD28-7DD0B23CA84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2303-1FE8-476E-B918-A0830ECDF803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DF25-117E-47FF-ADD9-B46BB50CF046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040" y="141638"/>
            <a:ext cx="5242560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Unit-3-3 Email Etiquette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867" y="727954"/>
            <a:ext cx="113148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lesson, learners will begin to understand the basics of professional email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Etiquette.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​</a:t>
            </a:r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They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will practice writing emails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that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include a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clear Subject,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p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olite Heading, a concise Body and a proper Closing.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Learners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will type and send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emails using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prompts based on common situations, such as emailing a teacher about an absence.  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 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Teaching Tips: </a:t>
            </a:r>
            <a:endParaRPr lang="en-US" sz="2400" dirty="0" smtClean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Many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of the elements of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email etiquette discussed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 are necessary in a professional setting. </a:t>
            </a:r>
            <a:endParaRPr lang="en-US" sz="2400" dirty="0" smtClean="0">
              <a:solidFill>
                <a:srgbClr val="404040"/>
              </a:solidFill>
              <a:latin typeface="Lato-Regular"/>
            </a:endParaRP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Consider discussing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other situations where rules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of etiquette may have changed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533738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3-3  Email Etiquette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2" y="880332"/>
            <a:ext cx="11870267" cy="28354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5.   </a:t>
            </a:r>
            <a:r>
              <a:rPr lang="en-US" dirty="0"/>
              <a:t>Create and send an email, including recipient address, </a:t>
            </a:r>
            <a:r>
              <a:rPr lang="en-US" dirty="0" smtClean="0"/>
              <a:t> subject</a:t>
            </a:r>
            <a:r>
              <a:rPr lang="en-US" dirty="0"/>
              <a:t>, and message.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11</a:t>
            </a:r>
            <a:r>
              <a:rPr lang="en-US" dirty="0"/>
              <a:t>. </a:t>
            </a:r>
            <a:r>
              <a:rPr lang="en-US" dirty="0" smtClean="0"/>
              <a:t>  Understand </a:t>
            </a:r>
            <a:r>
              <a:rPr lang="en-US" dirty="0"/>
              <a:t>basics of email </a:t>
            </a:r>
            <a:r>
              <a:rPr lang="en-US" dirty="0" smtClean="0"/>
              <a:t>etiquette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using </a:t>
            </a:r>
            <a:r>
              <a:rPr lang="en-US" dirty="0"/>
              <a:t>salutations </a:t>
            </a:r>
            <a:r>
              <a:rPr lang="en-US" dirty="0" smtClean="0"/>
              <a:t>and closings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avoiding </a:t>
            </a:r>
            <a:r>
              <a:rPr lang="en-US" dirty="0"/>
              <a:t>all </a:t>
            </a:r>
            <a:r>
              <a:rPr lang="en-US" dirty="0" smtClean="0"/>
              <a:t>caps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making </a:t>
            </a:r>
            <a:r>
              <a:rPr lang="en-US" dirty="0"/>
              <a:t>use of the subject </a:t>
            </a:r>
            <a:r>
              <a:rPr lang="en-US" dirty="0" smtClean="0"/>
              <a:t>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understanding </a:t>
            </a:r>
            <a:r>
              <a:rPr lang="en-US" dirty="0"/>
              <a:t>when it's ok to forward </a:t>
            </a:r>
            <a:r>
              <a:rPr lang="en-US" dirty="0" smtClean="0"/>
              <a:t>messages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Knowing </a:t>
            </a:r>
            <a:r>
              <a:rPr lang="en-US" dirty="0"/>
              <a:t>who to </a:t>
            </a:r>
            <a:r>
              <a:rPr lang="en-US" b="1" dirty="0" smtClean="0"/>
              <a:t>cc: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 smtClean="0"/>
              <a:t>bcc:</a:t>
            </a:r>
            <a:r>
              <a:rPr lang="en-US" b="1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3" y="4385733"/>
            <a:ext cx="10515599" cy="181588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800" dirty="0"/>
              <a:t>body                                            greeting </a:t>
            </a:r>
          </a:p>
          <a:p>
            <a:r>
              <a:rPr lang="en-US" sz="2800" dirty="0"/>
              <a:t>closing                                       message </a:t>
            </a:r>
          </a:p>
          <a:p>
            <a:r>
              <a:rPr lang="en-US" sz="2800" dirty="0"/>
              <a:t>email address                        subject </a:t>
            </a:r>
          </a:p>
          <a:p>
            <a:r>
              <a:rPr lang="en-US" sz="2800" dirty="0"/>
              <a:t>etiquette </a:t>
            </a:r>
            <a:endParaRPr lang="en-US" sz="2800" dirty="0" smtClean="0"/>
          </a:p>
          <a:p>
            <a:r>
              <a:rPr lang="en-US" sz="2800" dirty="0" smtClean="0"/>
              <a:t>To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733" y="3911197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</a:t>
            </a:r>
            <a:r>
              <a:rPr lang="en-US" sz="2800" b="1" dirty="0" smtClean="0"/>
              <a:t>3-3 </a:t>
            </a:r>
            <a:r>
              <a:rPr lang="en-US" sz="2800" b="1" dirty="0"/>
              <a:t>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3-3 </a:t>
            </a:r>
            <a:r>
              <a:rPr lang="en-US" sz="2400" dirty="0" smtClean="0"/>
              <a:t>Reference A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6447"/>
          <a:stretch/>
        </p:blipFill>
        <p:spPr>
          <a:xfrm>
            <a:off x="394335" y="530226"/>
            <a:ext cx="6448425" cy="4054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065" y="3522663"/>
            <a:ext cx="58483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3-3 </a:t>
            </a:r>
            <a:r>
              <a:rPr lang="en-US" sz="2400" dirty="0" smtClean="0"/>
              <a:t>Reference B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1277"/>
          <a:stretch/>
        </p:blipFill>
        <p:spPr>
          <a:xfrm>
            <a:off x="295275" y="530226"/>
            <a:ext cx="5143500" cy="317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50294"/>
          <a:stretch/>
        </p:blipFill>
        <p:spPr>
          <a:xfrm>
            <a:off x="4195048" y="3227706"/>
            <a:ext cx="3063240" cy="2905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48423"/>
          <a:stretch/>
        </p:blipFill>
        <p:spPr>
          <a:xfrm>
            <a:off x="6014561" y="-31749"/>
            <a:ext cx="3178493" cy="2905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75006" y="842051"/>
            <a:ext cx="2316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Be careful with the word </a:t>
            </a:r>
            <a:r>
              <a:rPr lang="en-US" b="1" dirty="0" smtClean="0"/>
              <a:t>DEAR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used to be the Formal Greeting used in letters, but times are changing and may not be appropriate!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93550" y="5873116"/>
            <a:ext cx="339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Looking forward to your response,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7000" y="2597518"/>
            <a:ext cx="1087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Greetings</a:t>
            </a:r>
          </a:p>
          <a:p>
            <a:r>
              <a:rPr lang="en-US" dirty="0" smtClean="0"/>
              <a:t>Blessings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93549" y="6289756"/>
            <a:ext cx="102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Peace,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3-3 </a:t>
            </a:r>
            <a:r>
              <a:rPr lang="en-US" sz="2400" dirty="0" smtClean="0"/>
              <a:t>Reference C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0036" b="40342"/>
          <a:stretch/>
        </p:blipFill>
        <p:spPr>
          <a:xfrm>
            <a:off x="6693" y="423919"/>
            <a:ext cx="8040590" cy="23774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65790"/>
          <a:stretch/>
        </p:blipFill>
        <p:spPr>
          <a:xfrm>
            <a:off x="2520729" y="1930190"/>
            <a:ext cx="8040590" cy="2052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32719" b="54289"/>
          <a:stretch/>
        </p:blipFill>
        <p:spPr>
          <a:xfrm>
            <a:off x="4349161" y="3372471"/>
            <a:ext cx="6867479" cy="22979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26988" y="-65525"/>
            <a:ext cx="3477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Unprofessional Emails</a:t>
            </a:r>
            <a:endParaRPr lang="en-US" sz="28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52154" r="35197" b="4937"/>
          <a:stretch/>
        </p:blipFill>
        <p:spPr>
          <a:xfrm>
            <a:off x="6541024" y="4851784"/>
            <a:ext cx="5544295" cy="180809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1216640" y="3611880"/>
            <a:ext cx="0" cy="1403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065524" y="4908505"/>
            <a:ext cx="19795" cy="16294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271760" y="2046591"/>
            <a:ext cx="0" cy="15652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82900" y="546876"/>
            <a:ext cx="0" cy="1499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4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3-3 Handout </a:t>
            </a:r>
            <a:r>
              <a:rPr lang="en-US" sz="2400" dirty="0" smtClean="0"/>
              <a:t>  </a:t>
            </a:r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3544" y="85211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Email Subject Lines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279"/>
          <a:stretch/>
        </p:blipFill>
        <p:spPr>
          <a:xfrm>
            <a:off x="2318027" y="670560"/>
            <a:ext cx="7450813" cy="605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3-3 Handout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B,  C,   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9038" y="68561"/>
            <a:ext cx="311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Practice </a:t>
            </a:r>
            <a:r>
              <a:rPr lang="en-US" sz="2400" b="1" dirty="0"/>
              <a:t>W</a:t>
            </a:r>
            <a:r>
              <a:rPr lang="en-US" sz="2400" b="1" dirty="0" smtClean="0"/>
              <a:t>riting Emails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05" y="580261"/>
            <a:ext cx="5210175" cy="3248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357" y="3898900"/>
            <a:ext cx="5238750" cy="2733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1837" y="1206833"/>
            <a:ext cx="5391150" cy="2543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4237" y="4238791"/>
            <a:ext cx="5238750" cy="1628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57231" y="408443"/>
            <a:ext cx="470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Book uses “Paper Forms” for this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1717" y="114726"/>
            <a:ext cx="2145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3-3 Handout E</a:t>
            </a:r>
          </a:p>
          <a:p>
            <a:pPr algn="ctr"/>
            <a:r>
              <a:rPr lang="en-US" sz="2400" dirty="0" smtClean="0"/>
              <a:t>QUIZ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056"/>
          <a:stretch/>
        </p:blipFill>
        <p:spPr>
          <a:xfrm>
            <a:off x="2364652" y="249238"/>
            <a:ext cx="7345063" cy="46732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427" y="4788008"/>
            <a:ext cx="4177169" cy="206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150</Words>
  <Application>Microsoft Office PowerPoint</Application>
  <PresentationFormat>Widescreen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Unit-3-3 Email Etiquette</vt:lpstr>
      <vt:lpstr>Unit 3-3  Email Etiquette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60</cp:revision>
  <cp:lastPrinted>2023-08-21T20:57:28Z</cp:lastPrinted>
  <dcterms:created xsi:type="dcterms:W3CDTF">2023-08-15T18:20:15Z</dcterms:created>
  <dcterms:modified xsi:type="dcterms:W3CDTF">2023-10-09T13:09:43Z</dcterms:modified>
</cp:coreProperties>
</file>