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3" r:id="rId3"/>
    <p:sldId id="275" r:id="rId4"/>
    <p:sldId id="279" r:id="rId5"/>
    <p:sldId id="280" r:id="rId6"/>
    <p:sldId id="281" r:id="rId7"/>
    <p:sldId id="282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1DE2-4741-4B67-80F8-C66F8BF0482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D4F8-983E-42DE-B40F-60DBCE69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9299-BEC9-4D66-B9CD-B6ED4663CEE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7E4A-30BD-47AC-B71B-C691DDBF50F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E168-DF28-4BE7-9254-A07F5F5D11B5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C1D-E330-434A-B605-40667D19B71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99B0-C1B7-4059-B4CE-D892C7378749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8EC4-0E8D-4AD4-927E-8B055625061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CBFE-8D90-4377-944E-EDAD5E4820E6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E5D3-364E-4A11-95CF-B6D5DC7152AE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968B-32C5-4327-8EC6-23DB1B7A6ECF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E7AB-3C00-46BB-A0B5-9636A9435792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ECA2-EBE5-4053-874E-31C14F4A468E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07E5-D76B-4728-BB6C-43EAC6A8C458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880" y="0"/>
            <a:ext cx="7787640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Unit-3-2 Email Addresses vs URLS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307" y="933509"/>
            <a:ext cx="113148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Lato-BoldItalic"/>
              </a:rPr>
              <a:t>Learners will be skilled at…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In this lesson, learners will identify the important parts of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an Email Address. </a:t>
            </a:r>
          </a:p>
          <a:p>
            <a:endParaRPr lang="en-US" sz="2400" dirty="0" smtClean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They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will practice differentiating between 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email addresses and Website addresses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​as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well as identifying and fixing common errors made when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typing email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addresses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​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Finally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, they will practice sending 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and receiving emails</a:t>
            </a:r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​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969602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3-2  Email Addresses </a:t>
            </a:r>
            <a:r>
              <a:rPr lang="en-US" sz="3600" dirty="0" smtClean="0"/>
              <a:t>(Username)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9857"/>
            <a:ext cx="12068388" cy="266170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Learning Goals: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1</a:t>
            </a:r>
            <a:r>
              <a:rPr lang="en-US" dirty="0"/>
              <a:t>. Define email and identify common email providers.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2</a:t>
            </a:r>
            <a:r>
              <a:rPr lang="en-US" dirty="0"/>
              <a:t>. Tell the difference between a URL and an email address.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5</a:t>
            </a:r>
            <a:r>
              <a:rPr lang="en-US" dirty="0"/>
              <a:t>. Create and send an email, including recipient address, </a:t>
            </a:r>
            <a:r>
              <a:rPr lang="en-US" dirty="0" smtClean="0"/>
              <a:t>subject</a:t>
            </a:r>
            <a:r>
              <a:rPr lang="en-US" dirty="0"/>
              <a:t>, and </a:t>
            </a:r>
            <a:r>
              <a:rPr lang="en-US" dirty="0" smtClean="0"/>
              <a:t>message.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733" y="4385733"/>
            <a:ext cx="10515599" cy="181588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800" dirty="0"/>
              <a:t>compose </a:t>
            </a:r>
          </a:p>
          <a:p>
            <a:r>
              <a:rPr lang="en-US" sz="2800" dirty="0"/>
              <a:t>email </a:t>
            </a:r>
          </a:p>
          <a:p>
            <a:r>
              <a:rPr lang="en-US" sz="2800" dirty="0"/>
              <a:t>email address </a:t>
            </a:r>
          </a:p>
          <a:p>
            <a:r>
              <a:rPr lang="en-US" sz="2800" dirty="0"/>
              <a:t>email provider </a:t>
            </a:r>
          </a:p>
          <a:p>
            <a:r>
              <a:rPr lang="en-US" sz="2800" dirty="0"/>
              <a:t>web address </a:t>
            </a:r>
          </a:p>
          <a:p>
            <a:r>
              <a:rPr lang="en-US" sz="2800" dirty="0"/>
              <a:t>username </a:t>
            </a:r>
            <a:endParaRPr lang="en-US" sz="2800" dirty="0" smtClean="0"/>
          </a:p>
          <a:p>
            <a:r>
              <a:rPr lang="en-US" sz="2800" dirty="0"/>
              <a:t>o</a:t>
            </a:r>
            <a:r>
              <a:rPr lang="en-US" sz="2800" dirty="0" smtClean="0"/>
              <a:t>pen</a:t>
            </a:r>
            <a:endParaRPr lang="en-US" sz="2800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espond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21733" y="3911197"/>
            <a:ext cx="3227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Unit </a:t>
            </a:r>
            <a:r>
              <a:rPr lang="en-US" sz="2800" b="1" dirty="0" smtClean="0"/>
              <a:t>3-2 </a:t>
            </a:r>
            <a:r>
              <a:rPr lang="en-US" sz="2800" b="1" dirty="0"/>
              <a:t>Vocabulary: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513399"/>
            <a:ext cx="9764819" cy="701675"/>
          </a:xfrm>
        </p:spPr>
        <p:txBody>
          <a:bodyPr>
            <a:normAutofit/>
          </a:bodyPr>
          <a:lstStyle/>
          <a:p>
            <a:r>
              <a:rPr lang="en-US" dirty="0" smtClean="0"/>
              <a:t>Email User Address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3-2 </a:t>
            </a:r>
            <a:r>
              <a:rPr lang="en-US" sz="2400" dirty="0" smtClean="0"/>
              <a:t>Reference A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0588"/>
          <a:stretch/>
        </p:blipFill>
        <p:spPr>
          <a:xfrm>
            <a:off x="4960514" y="631212"/>
            <a:ext cx="6086475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" y="2825750"/>
            <a:ext cx="635317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3-2 </a:t>
            </a:r>
            <a:r>
              <a:rPr lang="en-US" sz="2400" dirty="0" smtClean="0"/>
              <a:t>Reference B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9840"/>
          <a:stretch/>
        </p:blipFill>
        <p:spPr>
          <a:xfrm>
            <a:off x="3087052" y="299393"/>
            <a:ext cx="6200775" cy="26965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670" y="3355975"/>
            <a:ext cx="6591300" cy="3000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363" y="4455953"/>
            <a:ext cx="2341961" cy="8004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63718" y="4312919"/>
            <a:ext cx="1526721" cy="80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0200" y="6357307"/>
            <a:ext cx="2743200" cy="365125"/>
          </a:xfrm>
        </p:spPr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3-2 </a:t>
            </a:r>
            <a:r>
              <a:rPr lang="en-US" sz="2400" dirty="0" smtClean="0"/>
              <a:t>Reference C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8373"/>
          <a:stretch/>
        </p:blipFill>
        <p:spPr>
          <a:xfrm>
            <a:off x="2031681" y="559748"/>
            <a:ext cx="7575447" cy="608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6079"/>
          <a:stretch/>
        </p:blipFill>
        <p:spPr>
          <a:xfrm>
            <a:off x="4831526" y="68561"/>
            <a:ext cx="7360474" cy="68383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4576" y="559000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3-2 </a:t>
            </a:r>
            <a:r>
              <a:rPr lang="en-US" sz="2400" dirty="0" smtClean="0"/>
              <a:t>Handout A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50585" y="1463278"/>
            <a:ext cx="494625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Web Addresses vs. Email Addresses </a:t>
            </a:r>
            <a:endParaRPr lang="en-US" sz="2400" b="1" dirty="0" smtClean="0"/>
          </a:p>
          <a:p>
            <a:endParaRPr lang="en-US" dirty="0"/>
          </a:p>
          <a:p>
            <a:r>
              <a:rPr lang="en-US" dirty="0"/>
              <a:t>◆ </a:t>
            </a:r>
            <a:r>
              <a:rPr lang="en-US" dirty="0" smtClean="0"/>
              <a:t>Websites </a:t>
            </a:r>
            <a:r>
              <a:rPr lang="en-US" dirty="0"/>
              <a:t>like Amazon, Facebook, and eBay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have addresses.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smtClean="0"/>
              <a:t>called URLS or web site Addresses.</a:t>
            </a:r>
          </a:p>
          <a:p>
            <a:r>
              <a:rPr lang="en-US" dirty="0" smtClean="0"/>
              <a:t>​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look similar. They both often end in</a:t>
            </a:r>
            <a:r>
              <a:rPr lang="en-US" sz="2000" b="1" dirty="0"/>
              <a:t> .com</a:t>
            </a:r>
            <a:r>
              <a:rPr lang="en-US" sz="2000" b="1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◆ </a:t>
            </a:r>
            <a:r>
              <a:rPr lang="en-US" dirty="0" smtClean="0"/>
              <a:t>The </a:t>
            </a:r>
            <a:r>
              <a:rPr lang="en-US" dirty="0"/>
              <a:t>difference is </a:t>
            </a:r>
            <a:r>
              <a:rPr lang="en-US" dirty="0" smtClean="0"/>
              <a:t>that a Web </a:t>
            </a:r>
            <a:r>
              <a:rPr lang="en-US" dirty="0"/>
              <a:t>addresses</a:t>
            </a:r>
          </a:p>
          <a:p>
            <a:r>
              <a:rPr lang="en-US" dirty="0" smtClean="0"/>
              <a:t>​ never </a:t>
            </a:r>
            <a:r>
              <a:rPr lang="en-US" dirty="0"/>
              <a:t>have an @ </a:t>
            </a:r>
            <a:r>
              <a:rPr lang="en-US" dirty="0" smtClean="0"/>
              <a:t> sign.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◆ </a:t>
            </a:r>
            <a:r>
              <a:rPr lang="en-US" dirty="0" smtClean="0"/>
              <a:t> email addresses  always </a:t>
            </a:r>
            <a:r>
              <a:rPr lang="en-US" dirty="0"/>
              <a:t>have an @ sign and</a:t>
            </a:r>
          </a:p>
          <a:p>
            <a:r>
              <a:rPr lang="en-US" dirty="0" smtClean="0"/>
              <a:t>​web </a:t>
            </a:r>
            <a:r>
              <a:rPr lang="en-US" dirty="0"/>
              <a:t>addresses</a:t>
            </a:r>
          </a:p>
          <a:p>
            <a:r>
              <a:rPr lang="en-US" dirty="0"/>
              <a:t>​</a:t>
            </a:r>
          </a:p>
          <a:p>
            <a:r>
              <a:rPr lang="en-US" dirty="0"/>
              <a:t>◆ </a:t>
            </a:r>
            <a:r>
              <a:rPr lang="en-US" dirty="0" smtClean="0"/>
              <a:t>Web Addressed go a </a:t>
            </a:r>
            <a:r>
              <a:rPr lang="en-US" dirty="0" err="1" smtClean="0"/>
              <a:t>a</a:t>
            </a:r>
            <a:r>
              <a:rPr lang="en-US" dirty="0" smtClean="0"/>
              <a:t> Page on the internet.</a:t>
            </a:r>
          </a:p>
          <a:p>
            <a:r>
              <a:rPr lang="en-US" dirty="0" smtClean="0"/>
              <a:t>Email addresses </a:t>
            </a:r>
            <a:r>
              <a:rPr lang="en-US" dirty="0"/>
              <a:t>to send electronic </a:t>
            </a:r>
          </a:p>
          <a:p>
            <a:r>
              <a:rPr lang="en-US" dirty="0"/>
              <a:t>mail and documents to a person or business</a:t>
            </a:r>
            <a:r>
              <a:rPr lang="en-US" dirty="0" smtClean="0"/>
              <a:t>.</a:t>
            </a:r>
            <a:r>
              <a:rPr lang="en-US" dirty="0"/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4960" y="6355397"/>
            <a:ext cx="2743200" cy="365125"/>
          </a:xfrm>
        </p:spPr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3-2 </a:t>
            </a:r>
            <a:r>
              <a:rPr lang="en-US" sz="2400" dirty="0" smtClean="0"/>
              <a:t>Handout B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-697" t="8660" r="697" b="330"/>
          <a:stretch/>
        </p:blipFill>
        <p:spPr>
          <a:xfrm>
            <a:off x="0" y="800575"/>
            <a:ext cx="6152665" cy="39390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7223" y="1630680"/>
            <a:ext cx="6018096" cy="294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21717" y="114726"/>
            <a:ext cx="2145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3-2 Handout C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265"/>
          <a:stretch/>
        </p:blipFill>
        <p:spPr>
          <a:xfrm>
            <a:off x="2721292" y="114726"/>
            <a:ext cx="6269347" cy="3536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4132" y="3542656"/>
            <a:ext cx="7082902" cy="317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92</Words>
  <Application>Microsoft Office PowerPoint</Application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Lato-BoldItalic</vt:lpstr>
      <vt:lpstr>Lato-Regular</vt:lpstr>
      <vt:lpstr>Wingdings</vt:lpstr>
      <vt:lpstr>Office Theme</vt:lpstr>
      <vt:lpstr>Unit-3-2 Email Addresses vs URLS</vt:lpstr>
      <vt:lpstr>Unit 3-2  Email Addresses (Username)</vt:lpstr>
      <vt:lpstr>Email User Address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52</cp:revision>
  <cp:lastPrinted>2023-08-21T20:57:28Z</cp:lastPrinted>
  <dcterms:created xsi:type="dcterms:W3CDTF">2023-08-15T18:20:15Z</dcterms:created>
  <dcterms:modified xsi:type="dcterms:W3CDTF">2023-10-09T13:12:11Z</dcterms:modified>
</cp:coreProperties>
</file>