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3" r:id="rId2"/>
    <p:sldId id="256" r:id="rId3"/>
    <p:sldId id="268" r:id="rId4"/>
    <p:sldId id="270" r:id="rId5"/>
    <p:sldId id="257" r:id="rId6"/>
    <p:sldId id="258" r:id="rId7"/>
    <p:sldId id="260" r:id="rId8"/>
    <p:sldId id="261" r:id="rId9"/>
    <p:sldId id="262" r:id="rId10"/>
    <p:sldId id="263" r:id="rId11"/>
    <p:sldId id="279" r:id="rId12"/>
    <p:sldId id="280" r:id="rId13"/>
    <p:sldId id="267" r:id="rId14"/>
    <p:sldId id="271" r:id="rId15"/>
    <p:sldId id="265" r:id="rId16"/>
    <p:sldId id="275" r:id="rId17"/>
    <p:sldId id="276" r:id="rId18"/>
    <p:sldId id="277" r:id="rId19"/>
    <p:sldId id="272" r:id="rId20"/>
    <p:sldId id="273" r:id="rId21"/>
    <p:sldId id="274" r:id="rId22"/>
    <p:sldId id="278" r:id="rId23"/>
    <p:sldId id="28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658" autoAdjust="0"/>
    <p:restoredTop sz="73315" autoAdjust="0"/>
  </p:normalViewPr>
  <p:slideViewPr>
    <p:cSldViewPr>
      <p:cViewPr varScale="1">
        <p:scale>
          <a:sx n="49" d="100"/>
          <a:sy n="49" d="100"/>
        </p:scale>
        <p:origin x="66" y="732"/>
      </p:cViewPr>
      <p:guideLst>
        <p:guide orient="horz" pos="2160"/>
        <p:guide pos="2880"/>
      </p:guideLst>
    </p:cSldViewPr>
  </p:slideViewPr>
  <p:outlineViewPr>
    <p:cViewPr>
      <p:scale>
        <a:sx n="33" d="100"/>
        <a:sy n="33" d="100"/>
      </p:scale>
      <p:origin x="52" y="3152"/>
    </p:cViewPr>
  </p:outlineViewPr>
  <p:notesTextViewPr>
    <p:cViewPr>
      <p:scale>
        <a:sx n="1" d="1"/>
        <a:sy n="1" d="1"/>
      </p:scale>
      <p:origin x="0" y="0"/>
    </p:cViewPr>
  </p:notesTextViewPr>
  <p:sorterViewPr>
    <p:cViewPr>
      <p:scale>
        <a:sx n="72" d="100"/>
        <a:sy n="7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10F84-732D-4BB1-8718-5A0CE6181B24}" type="datetimeFigureOut">
              <a:rPr lang="en-US" smtClean="0"/>
              <a:t>1/10/2018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46E8CB-0482-440E-9FC6-525F44106D27}" type="slidenum">
              <a:rPr lang="en-US" smtClean="0"/>
              <a:t>‹#›</a:t>
            </a:fld>
            <a:endParaRPr lang="en-US"/>
          </a:p>
        </p:txBody>
      </p:sp>
    </p:spTree>
    <p:extLst>
      <p:ext uri="{BB962C8B-B14F-4D97-AF65-F5344CB8AC3E}">
        <p14:creationId xmlns:p14="http://schemas.microsoft.com/office/powerpoint/2010/main" val="1282570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View triangle/</a:t>
            </a:r>
            <a:r>
              <a:rPr lang="en-US" baseline="0" dirty="0" smtClean="0"/>
              <a:t> angle video</a:t>
            </a:r>
            <a:endParaRPr lang="en-US" dirty="0"/>
          </a:p>
        </p:txBody>
      </p:sp>
      <p:sp>
        <p:nvSpPr>
          <p:cNvPr id="4" name="Slide Number Placeholder 3"/>
          <p:cNvSpPr>
            <a:spLocks noGrp="1"/>
          </p:cNvSpPr>
          <p:nvPr>
            <p:ph type="sldNum" sz="quarter" idx="10"/>
          </p:nvPr>
        </p:nvSpPr>
        <p:spPr/>
        <p:txBody>
          <a:bodyPr/>
          <a:lstStyle/>
          <a:p>
            <a:fld id="{2546E8CB-0482-440E-9FC6-525F44106D27}" type="slidenum">
              <a:rPr lang="en-US" smtClean="0"/>
              <a:t>5</a:t>
            </a:fld>
            <a:endParaRPr lang="en-US"/>
          </a:p>
        </p:txBody>
      </p:sp>
    </p:spTree>
    <p:extLst>
      <p:ext uri="{BB962C8B-B14F-4D97-AF65-F5344CB8AC3E}">
        <p14:creationId xmlns:p14="http://schemas.microsoft.com/office/powerpoint/2010/main" val="3774569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71 Folders:  509/ MOS/ MATH/ </a:t>
            </a:r>
          </a:p>
          <a:p>
            <a:endParaRPr lang="en-US" dirty="0" smtClean="0"/>
          </a:p>
          <a:p>
            <a:r>
              <a:rPr lang="en-US" dirty="0" smtClean="0"/>
              <a:t>Click and drag to reorganize or copy,</a:t>
            </a:r>
            <a:r>
              <a:rPr lang="en-US" baseline="0" dirty="0" smtClean="0"/>
              <a:t> paste.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546E8CB-0482-440E-9FC6-525F44106D27}" type="slidenum">
              <a:rPr lang="en-US" smtClean="0"/>
              <a:t>22</a:t>
            </a:fld>
            <a:endParaRPr lang="en-US"/>
          </a:p>
        </p:txBody>
      </p:sp>
    </p:spTree>
    <p:extLst>
      <p:ext uri="{BB962C8B-B14F-4D97-AF65-F5344CB8AC3E}">
        <p14:creationId xmlns:p14="http://schemas.microsoft.com/office/powerpoint/2010/main" val="1401989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46E8CB-0482-440E-9FC6-525F44106D27}" type="slidenum">
              <a:rPr lang="en-US" smtClean="0"/>
              <a:t>23</a:t>
            </a:fld>
            <a:endParaRPr lang="en-US"/>
          </a:p>
        </p:txBody>
      </p:sp>
    </p:spTree>
    <p:extLst>
      <p:ext uri="{BB962C8B-B14F-4D97-AF65-F5344CB8AC3E}">
        <p14:creationId xmlns:p14="http://schemas.microsoft.com/office/powerpoint/2010/main" val="1197223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 Web page up to show search tools</a:t>
            </a:r>
            <a:endParaRPr lang="en-US" dirty="0"/>
          </a:p>
        </p:txBody>
      </p:sp>
      <p:sp>
        <p:nvSpPr>
          <p:cNvPr id="4" name="Slide Number Placeholder 3"/>
          <p:cNvSpPr>
            <a:spLocks noGrp="1"/>
          </p:cNvSpPr>
          <p:nvPr>
            <p:ph type="sldNum" sz="quarter" idx="10"/>
          </p:nvPr>
        </p:nvSpPr>
        <p:spPr/>
        <p:txBody>
          <a:bodyPr/>
          <a:lstStyle/>
          <a:p>
            <a:fld id="{2546E8CB-0482-440E-9FC6-525F44106D27}" type="slidenum">
              <a:rPr lang="en-US" smtClean="0"/>
              <a:t>7</a:t>
            </a:fld>
            <a:endParaRPr lang="en-US"/>
          </a:p>
        </p:txBody>
      </p:sp>
    </p:spTree>
    <p:extLst>
      <p:ext uri="{BB962C8B-B14F-4D97-AF65-F5344CB8AC3E}">
        <p14:creationId xmlns:p14="http://schemas.microsoft.com/office/powerpoint/2010/main" val="1796211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 one of the videos</a:t>
            </a:r>
            <a:endParaRPr lang="en-US" dirty="0"/>
          </a:p>
        </p:txBody>
      </p:sp>
      <p:sp>
        <p:nvSpPr>
          <p:cNvPr id="4" name="Slide Number Placeholder 3"/>
          <p:cNvSpPr>
            <a:spLocks noGrp="1"/>
          </p:cNvSpPr>
          <p:nvPr>
            <p:ph type="sldNum" sz="quarter" idx="10"/>
          </p:nvPr>
        </p:nvSpPr>
        <p:spPr/>
        <p:txBody>
          <a:bodyPr/>
          <a:lstStyle/>
          <a:p>
            <a:fld id="{2546E8CB-0482-440E-9FC6-525F44106D27}" type="slidenum">
              <a:rPr lang="en-US" smtClean="0"/>
              <a:t>8</a:t>
            </a:fld>
            <a:endParaRPr lang="en-US"/>
          </a:p>
        </p:txBody>
      </p:sp>
    </p:spTree>
    <p:extLst>
      <p:ext uri="{BB962C8B-B14F-4D97-AF65-F5344CB8AC3E}">
        <p14:creationId xmlns:p14="http://schemas.microsoft.com/office/powerpoint/2010/main" val="2241380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English/ Vocabulary/ Slang Game</a:t>
            </a:r>
            <a:endParaRPr lang="en-US" dirty="0"/>
          </a:p>
        </p:txBody>
      </p:sp>
      <p:sp>
        <p:nvSpPr>
          <p:cNvPr id="4" name="Slide Number Placeholder 3"/>
          <p:cNvSpPr>
            <a:spLocks noGrp="1"/>
          </p:cNvSpPr>
          <p:nvPr>
            <p:ph type="sldNum" sz="quarter" idx="10"/>
          </p:nvPr>
        </p:nvSpPr>
        <p:spPr/>
        <p:txBody>
          <a:bodyPr/>
          <a:lstStyle/>
          <a:p>
            <a:fld id="{2546E8CB-0482-440E-9FC6-525F44106D27}" type="slidenum">
              <a:rPr lang="en-US" smtClean="0"/>
              <a:t>11</a:t>
            </a:fld>
            <a:endParaRPr lang="en-US"/>
          </a:p>
        </p:txBody>
      </p:sp>
    </p:spTree>
    <p:extLst>
      <p:ext uri="{BB962C8B-B14F-4D97-AF65-F5344CB8AC3E}">
        <p14:creationId xmlns:p14="http://schemas.microsoft.com/office/powerpoint/2010/main" val="1554573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46E8CB-0482-440E-9FC6-525F44106D27}" type="slidenum">
              <a:rPr lang="en-US" smtClean="0"/>
              <a:t>12</a:t>
            </a:fld>
            <a:endParaRPr lang="en-US"/>
          </a:p>
        </p:txBody>
      </p:sp>
    </p:spTree>
    <p:extLst>
      <p:ext uri="{BB962C8B-B14F-4D97-AF65-F5344CB8AC3E}">
        <p14:creationId xmlns:p14="http://schemas.microsoft.com/office/powerpoint/2010/main" val="3434643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 cells &amp; taste buds</a:t>
            </a:r>
          </a:p>
          <a:p>
            <a:endParaRPr lang="en-US" dirty="0"/>
          </a:p>
        </p:txBody>
      </p:sp>
      <p:sp>
        <p:nvSpPr>
          <p:cNvPr id="4" name="Slide Number Placeholder 3"/>
          <p:cNvSpPr>
            <a:spLocks noGrp="1"/>
          </p:cNvSpPr>
          <p:nvPr>
            <p:ph type="sldNum" sz="quarter" idx="10"/>
          </p:nvPr>
        </p:nvSpPr>
        <p:spPr/>
        <p:txBody>
          <a:bodyPr/>
          <a:lstStyle/>
          <a:p>
            <a:fld id="{2546E8CB-0482-440E-9FC6-525F44106D27}" type="slidenum">
              <a:rPr lang="en-US" smtClean="0"/>
              <a:t>14</a:t>
            </a:fld>
            <a:endParaRPr lang="en-US"/>
          </a:p>
        </p:txBody>
      </p:sp>
    </p:spTree>
    <p:extLst>
      <p:ext uri="{BB962C8B-B14F-4D97-AF65-F5344CB8AC3E}">
        <p14:creationId xmlns:p14="http://schemas.microsoft.com/office/powerpoint/2010/main" val="1362627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46E8CB-0482-440E-9FC6-525F44106D27}" type="slidenum">
              <a:rPr lang="en-US" smtClean="0"/>
              <a:t>15</a:t>
            </a:fld>
            <a:endParaRPr lang="en-US"/>
          </a:p>
        </p:txBody>
      </p:sp>
    </p:spTree>
    <p:extLst>
      <p:ext uri="{BB962C8B-B14F-4D97-AF65-F5344CB8AC3E}">
        <p14:creationId xmlns:p14="http://schemas.microsoft.com/office/powerpoint/2010/main" val="303190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Favorite source math:  worksheets4kids.com</a:t>
            </a:r>
          </a:p>
        </p:txBody>
      </p:sp>
      <p:sp>
        <p:nvSpPr>
          <p:cNvPr id="4" name="Slide Number Placeholder 3"/>
          <p:cNvSpPr>
            <a:spLocks noGrp="1"/>
          </p:cNvSpPr>
          <p:nvPr>
            <p:ph type="sldNum" sz="quarter" idx="10"/>
          </p:nvPr>
        </p:nvSpPr>
        <p:spPr/>
        <p:txBody>
          <a:bodyPr/>
          <a:lstStyle/>
          <a:p>
            <a:fld id="{2546E8CB-0482-440E-9FC6-525F44106D27}" type="slidenum">
              <a:rPr lang="en-US" smtClean="0"/>
              <a:t>18</a:t>
            </a:fld>
            <a:endParaRPr lang="en-US"/>
          </a:p>
        </p:txBody>
      </p:sp>
    </p:spTree>
    <p:extLst>
      <p:ext uri="{BB962C8B-B14F-4D97-AF65-F5344CB8AC3E}">
        <p14:creationId xmlns:p14="http://schemas.microsoft.com/office/powerpoint/2010/main" val="1294834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you get stuck:  google your question</a:t>
            </a:r>
          </a:p>
          <a:p>
            <a:endParaRPr lang="en-US" dirty="0"/>
          </a:p>
        </p:txBody>
      </p:sp>
      <p:sp>
        <p:nvSpPr>
          <p:cNvPr id="4" name="Slide Number Placeholder 3"/>
          <p:cNvSpPr>
            <a:spLocks noGrp="1"/>
          </p:cNvSpPr>
          <p:nvPr>
            <p:ph type="sldNum" sz="quarter" idx="10"/>
          </p:nvPr>
        </p:nvSpPr>
        <p:spPr/>
        <p:txBody>
          <a:bodyPr/>
          <a:lstStyle/>
          <a:p>
            <a:fld id="{2546E8CB-0482-440E-9FC6-525F44106D27}" type="slidenum">
              <a:rPr lang="en-US" smtClean="0"/>
              <a:t>20</a:t>
            </a:fld>
            <a:endParaRPr lang="en-US"/>
          </a:p>
        </p:txBody>
      </p:sp>
    </p:spTree>
    <p:extLst>
      <p:ext uri="{BB962C8B-B14F-4D97-AF65-F5344CB8AC3E}">
        <p14:creationId xmlns:p14="http://schemas.microsoft.com/office/powerpoint/2010/main" val="1025659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DFBDAF-A566-4C7C-BB8B-A3DECE99B2C4}"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E6178-838D-4B9E-8557-466E4365F0A1}" type="slidenum">
              <a:rPr lang="en-US" smtClean="0"/>
              <a:t>‹#›</a:t>
            </a:fld>
            <a:endParaRPr lang="en-US"/>
          </a:p>
        </p:txBody>
      </p:sp>
    </p:spTree>
    <p:extLst>
      <p:ext uri="{BB962C8B-B14F-4D97-AF65-F5344CB8AC3E}">
        <p14:creationId xmlns:p14="http://schemas.microsoft.com/office/powerpoint/2010/main" val="2266601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FBDAF-A566-4C7C-BB8B-A3DECE99B2C4}"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E6178-838D-4B9E-8557-466E4365F0A1}" type="slidenum">
              <a:rPr lang="en-US" smtClean="0"/>
              <a:t>‹#›</a:t>
            </a:fld>
            <a:endParaRPr lang="en-US"/>
          </a:p>
        </p:txBody>
      </p:sp>
    </p:spTree>
    <p:extLst>
      <p:ext uri="{BB962C8B-B14F-4D97-AF65-F5344CB8AC3E}">
        <p14:creationId xmlns:p14="http://schemas.microsoft.com/office/powerpoint/2010/main" val="2596048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FBDAF-A566-4C7C-BB8B-A3DECE99B2C4}"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E6178-838D-4B9E-8557-466E4365F0A1}" type="slidenum">
              <a:rPr lang="en-US" smtClean="0"/>
              <a:t>‹#›</a:t>
            </a:fld>
            <a:endParaRPr lang="en-US"/>
          </a:p>
        </p:txBody>
      </p:sp>
    </p:spTree>
    <p:extLst>
      <p:ext uri="{BB962C8B-B14F-4D97-AF65-F5344CB8AC3E}">
        <p14:creationId xmlns:p14="http://schemas.microsoft.com/office/powerpoint/2010/main" val="2149604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FBDAF-A566-4C7C-BB8B-A3DECE99B2C4}"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E6178-838D-4B9E-8557-466E4365F0A1}" type="slidenum">
              <a:rPr lang="en-US" smtClean="0"/>
              <a:t>‹#›</a:t>
            </a:fld>
            <a:endParaRPr lang="en-US"/>
          </a:p>
        </p:txBody>
      </p:sp>
    </p:spTree>
    <p:extLst>
      <p:ext uri="{BB962C8B-B14F-4D97-AF65-F5344CB8AC3E}">
        <p14:creationId xmlns:p14="http://schemas.microsoft.com/office/powerpoint/2010/main" val="417835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DFBDAF-A566-4C7C-BB8B-A3DECE99B2C4}"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E6178-838D-4B9E-8557-466E4365F0A1}" type="slidenum">
              <a:rPr lang="en-US" smtClean="0"/>
              <a:t>‹#›</a:t>
            </a:fld>
            <a:endParaRPr lang="en-US"/>
          </a:p>
        </p:txBody>
      </p:sp>
    </p:spTree>
    <p:extLst>
      <p:ext uri="{BB962C8B-B14F-4D97-AF65-F5344CB8AC3E}">
        <p14:creationId xmlns:p14="http://schemas.microsoft.com/office/powerpoint/2010/main" val="2023679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DFBDAF-A566-4C7C-BB8B-A3DECE99B2C4}"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E6178-838D-4B9E-8557-466E4365F0A1}" type="slidenum">
              <a:rPr lang="en-US" smtClean="0"/>
              <a:t>‹#›</a:t>
            </a:fld>
            <a:endParaRPr lang="en-US"/>
          </a:p>
        </p:txBody>
      </p:sp>
    </p:spTree>
    <p:extLst>
      <p:ext uri="{BB962C8B-B14F-4D97-AF65-F5344CB8AC3E}">
        <p14:creationId xmlns:p14="http://schemas.microsoft.com/office/powerpoint/2010/main" val="760244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DFBDAF-A566-4C7C-BB8B-A3DECE99B2C4}" type="datetimeFigureOut">
              <a:rPr lang="en-US" smtClean="0"/>
              <a:t>1/10/2018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6E6178-838D-4B9E-8557-466E4365F0A1}" type="slidenum">
              <a:rPr lang="en-US" smtClean="0"/>
              <a:t>‹#›</a:t>
            </a:fld>
            <a:endParaRPr lang="en-US"/>
          </a:p>
        </p:txBody>
      </p:sp>
    </p:spTree>
    <p:extLst>
      <p:ext uri="{BB962C8B-B14F-4D97-AF65-F5344CB8AC3E}">
        <p14:creationId xmlns:p14="http://schemas.microsoft.com/office/powerpoint/2010/main" val="3192676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DFBDAF-A566-4C7C-BB8B-A3DECE99B2C4}" type="datetimeFigureOut">
              <a:rPr lang="en-US" smtClean="0"/>
              <a:t>1/10/2018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6E6178-838D-4B9E-8557-466E4365F0A1}" type="slidenum">
              <a:rPr lang="en-US" smtClean="0"/>
              <a:t>‹#›</a:t>
            </a:fld>
            <a:endParaRPr lang="en-US"/>
          </a:p>
        </p:txBody>
      </p:sp>
    </p:spTree>
    <p:extLst>
      <p:ext uri="{BB962C8B-B14F-4D97-AF65-F5344CB8AC3E}">
        <p14:creationId xmlns:p14="http://schemas.microsoft.com/office/powerpoint/2010/main" val="3950194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FBDAF-A566-4C7C-BB8B-A3DECE99B2C4}" type="datetimeFigureOut">
              <a:rPr lang="en-US" smtClean="0"/>
              <a:t>1/10/2018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6E6178-838D-4B9E-8557-466E4365F0A1}" type="slidenum">
              <a:rPr lang="en-US" smtClean="0"/>
              <a:t>‹#›</a:t>
            </a:fld>
            <a:endParaRPr lang="en-US"/>
          </a:p>
        </p:txBody>
      </p:sp>
    </p:spTree>
    <p:extLst>
      <p:ext uri="{BB962C8B-B14F-4D97-AF65-F5344CB8AC3E}">
        <p14:creationId xmlns:p14="http://schemas.microsoft.com/office/powerpoint/2010/main" val="4084962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DFBDAF-A566-4C7C-BB8B-A3DECE99B2C4}"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E6178-838D-4B9E-8557-466E4365F0A1}" type="slidenum">
              <a:rPr lang="en-US" smtClean="0"/>
              <a:t>‹#›</a:t>
            </a:fld>
            <a:endParaRPr lang="en-US"/>
          </a:p>
        </p:txBody>
      </p:sp>
    </p:spTree>
    <p:extLst>
      <p:ext uri="{BB962C8B-B14F-4D97-AF65-F5344CB8AC3E}">
        <p14:creationId xmlns:p14="http://schemas.microsoft.com/office/powerpoint/2010/main" val="1543563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DFBDAF-A566-4C7C-BB8B-A3DECE99B2C4}"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E6178-838D-4B9E-8557-466E4365F0A1}" type="slidenum">
              <a:rPr lang="en-US" smtClean="0"/>
              <a:t>‹#›</a:t>
            </a:fld>
            <a:endParaRPr lang="en-US"/>
          </a:p>
        </p:txBody>
      </p:sp>
    </p:spTree>
    <p:extLst>
      <p:ext uri="{BB962C8B-B14F-4D97-AF65-F5344CB8AC3E}">
        <p14:creationId xmlns:p14="http://schemas.microsoft.com/office/powerpoint/2010/main" val="286257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FBDAF-A566-4C7C-BB8B-A3DECE99B2C4}" type="datetimeFigureOut">
              <a:rPr lang="en-US" smtClean="0"/>
              <a:t>1/10/2018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E6178-838D-4B9E-8557-466E4365F0A1}" type="slidenum">
              <a:rPr lang="en-US" smtClean="0"/>
              <a:t>‹#›</a:t>
            </a:fld>
            <a:endParaRPr lang="en-US"/>
          </a:p>
        </p:txBody>
      </p:sp>
    </p:spTree>
    <p:extLst>
      <p:ext uri="{BB962C8B-B14F-4D97-AF65-F5344CB8AC3E}">
        <p14:creationId xmlns:p14="http://schemas.microsoft.com/office/powerpoint/2010/main" val="4132099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interactivesites.weebly.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share.america.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qu_P4lbmV_I" TargetMode="External"/><Relationship Id="rId2" Type="http://schemas.openxmlformats.org/officeDocument/2006/relationships/hyperlink" Target="https://www.youtube.com/watch?v=08BFCZJDn9w" TargetMode="External"/><Relationship Id="rId1" Type="http://schemas.openxmlformats.org/officeDocument/2006/relationships/slideLayout" Target="../slideLayouts/slideLayout2.xml"/><Relationship Id="rId5" Type="http://schemas.openxmlformats.org/officeDocument/2006/relationships/hyperlink" Target="https://www.youtube.com/watch?v=QtZV1wLrt5o" TargetMode="External"/><Relationship Id="rId4" Type="http://schemas.openxmlformats.org/officeDocument/2006/relationships/hyperlink" Target="https://www.youtube.com/watch?v=e1lzB36aHD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wisc-online.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mathantics.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mathworksheets4kids.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onnectedstudio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5166"/>
          </a:xfrm>
          <a:prstGeom prst="rect">
            <a:avLst/>
          </a:prstGeom>
        </p:spPr>
      </p:pic>
      <p:sp>
        <p:nvSpPr>
          <p:cNvPr id="5" name="Title 4"/>
          <p:cNvSpPr>
            <a:spLocks noGrp="1"/>
          </p:cNvSpPr>
          <p:nvPr>
            <p:ph type="ctrTitle"/>
          </p:nvPr>
        </p:nvSpPr>
        <p:spPr/>
        <p:txBody>
          <a:bodyPr/>
          <a:lstStyle/>
          <a:p>
            <a:r>
              <a:rPr lang="en-US" dirty="0">
                <a:solidFill>
                  <a:schemeClr val="bg1"/>
                </a:solidFill>
              </a:rPr>
              <a:t>Techy Tips &amp; Tricks for ABE Teachers</a:t>
            </a:r>
          </a:p>
        </p:txBody>
      </p:sp>
      <p:sp>
        <p:nvSpPr>
          <p:cNvPr id="6" name="Subtitle 5"/>
          <p:cNvSpPr>
            <a:spLocks noGrp="1"/>
          </p:cNvSpPr>
          <p:nvPr>
            <p:ph type="subTitle" idx="1"/>
          </p:nvPr>
        </p:nvSpPr>
        <p:spPr/>
        <p:txBody>
          <a:bodyPr/>
          <a:lstStyle/>
          <a:p>
            <a:r>
              <a:rPr lang="en-US" dirty="0"/>
              <a:t>Lori Koenig</a:t>
            </a:r>
          </a:p>
          <a:p>
            <a:r>
              <a:rPr lang="en-US" dirty="0"/>
              <a:t>Presented at the WI CEA Conference in 2016</a:t>
            </a:r>
          </a:p>
          <a:p>
            <a:endParaRPr lang="en-US" dirty="0"/>
          </a:p>
        </p:txBody>
      </p:sp>
    </p:spTree>
    <p:extLst>
      <p:ext uri="{BB962C8B-B14F-4D97-AF65-F5344CB8AC3E}">
        <p14:creationId xmlns:p14="http://schemas.microsoft.com/office/powerpoint/2010/main" val="3827553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Connect Ed:  Worksheet Creation	</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dirty="0" smtClean="0"/>
              <a:t>I type a variety of questions within Microsoft Word.</a:t>
            </a:r>
          </a:p>
          <a:p>
            <a:r>
              <a:rPr lang="en-US" dirty="0" smtClean="0"/>
              <a:t>I brainstorm math applications that I think would fit the job.  Then add in numbers that my students have the skill to manipulate.  </a:t>
            </a:r>
          </a:p>
          <a:p>
            <a:r>
              <a:rPr lang="en-US" dirty="0" smtClean="0"/>
              <a:t>Google Images</a:t>
            </a:r>
          </a:p>
          <a:p>
            <a:pPr lvl="1"/>
            <a:r>
              <a:rPr lang="en-US" dirty="0" smtClean="0"/>
              <a:t>I look for related pictures to copy and paste into my worksheet</a:t>
            </a:r>
          </a:p>
          <a:p>
            <a:pPr lvl="1"/>
            <a:r>
              <a:rPr lang="en-US" dirty="0" smtClean="0"/>
              <a:t>If you add the word “chart” to your search term, related bar graphs may appear that can be used to teach.</a:t>
            </a:r>
          </a:p>
          <a:p>
            <a:pPr lvl="2"/>
            <a:r>
              <a:rPr lang="en-US" sz="1900" dirty="0" smtClean="0"/>
              <a:t>NOTE:  WRAP TEXT feature… In order for your words to flow next to your image, you will need to right click on it; choose WRAP TEXT; and then select TIGHT</a:t>
            </a:r>
          </a:p>
          <a:p>
            <a:r>
              <a:rPr lang="en-US" dirty="0" smtClean="0"/>
              <a:t>*I created the worksheet, copied it into my tutors computer account and asked him to put together a related PPT.</a:t>
            </a:r>
            <a:endParaRPr lang="en-US" dirty="0"/>
          </a:p>
        </p:txBody>
      </p:sp>
    </p:spTree>
    <p:extLst>
      <p:ext uri="{BB962C8B-B14F-4D97-AF65-F5344CB8AC3E}">
        <p14:creationId xmlns:p14="http://schemas.microsoft.com/office/powerpoint/2010/main" val="890418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Interactive Sites for Education</a:t>
            </a:r>
            <a:endParaRPr lang="en-US" dirty="0"/>
          </a:p>
        </p:txBody>
      </p:sp>
      <p:pic>
        <p:nvPicPr>
          <p:cNvPr id="1024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1219200"/>
            <a:ext cx="6191249"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00600" y="6324600"/>
            <a:ext cx="3657600" cy="381000"/>
          </a:xfrm>
          <a:prstGeom prst="rect">
            <a:avLst/>
          </a:prstGeom>
          <a:noFill/>
        </p:spPr>
        <p:txBody>
          <a:bodyPr wrap="square" rtlCol="0">
            <a:spAutoFit/>
          </a:bodyPr>
          <a:lstStyle/>
          <a:p>
            <a:r>
              <a:rPr lang="en-US" dirty="0" smtClean="0"/>
              <a:t>Interactivesites.weebly.com</a:t>
            </a:r>
            <a:endParaRPr lang="en-US" dirty="0"/>
          </a:p>
        </p:txBody>
      </p:sp>
    </p:spTree>
    <p:extLst>
      <p:ext uri="{BB962C8B-B14F-4D97-AF65-F5344CB8AC3E}">
        <p14:creationId xmlns:p14="http://schemas.microsoft.com/office/powerpoint/2010/main" val="3501991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hlinkClick r:id="rId3"/>
              </a:rPr>
              <a:t>ShareAmerica.Gov</a:t>
            </a:r>
            <a:endParaRPr lang="en-US" dirty="0"/>
          </a:p>
        </p:txBody>
      </p:sp>
      <p:pic>
        <p:nvPicPr>
          <p:cNvPr id="11266"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13255"/>
          <a:stretch/>
        </p:blipFill>
        <p:spPr bwMode="auto">
          <a:xfrm>
            <a:off x="685800" y="2291644"/>
            <a:ext cx="7238999" cy="5023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1000" y="1295400"/>
            <a:ext cx="8153400" cy="830997"/>
          </a:xfrm>
          <a:prstGeom prst="rect">
            <a:avLst/>
          </a:prstGeom>
        </p:spPr>
        <p:txBody>
          <a:bodyPr wrap="square">
            <a:spAutoFit/>
          </a:bodyPr>
          <a:lstStyle/>
          <a:p>
            <a:r>
              <a:rPr lang="en-US" sz="1600" dirty="0" err="1"/>
              <a:t>ShareAmerica</a:t>
            </a:r>
            <a:r>
              <a:rPr lang="en-US" sz="1600" dirty="0"/>
              <a:t> is the U.S. Department of State’s platform for sharing compelling stories and images that spark discussion and debate on important topics like democracy, freedom of expression, innovation, entrepreneurship, education, and the role of civil society.</a:t>
            </a:r>
          </a:p>
        </p:txBody>
      </p:sp>
    </p:spTree>
    <p:extLst>
      <p:ext uri="{BB962C8B-B14F-4D97-AF65-F5344CB8AC3E}">
        <p14:creationId xmlns:p14="http://schemas.microsoft.com/office/powerpoint/2010/main" val="1605330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Laws of Motion &amp; Sports</a:t>
            </a:r>
            <a:endParaRPr lang="en-US" dirty="0"/>
          </a:p>
        </p:txBody>
      </p:sp>
      <p:sp>
        <p:nvSpPr>
          <p:cNvPr id="3" name="Content Placeholder 2"/>
          <p:cNvSpPr>
            <a:spLocks noGrp="1"/>
          </p:cNvSpPr>
          <p:nvPr>
            <p:ph idx="1"/>
          </p:nvPr>
        </p:nvSpPr>
        <p:spPr/>
        <p:txBody>
          <a:bodyPr/>
          <a:lstStyle/>
          <a:p>
            <a:r>
              <a:rPr lang="en-US" dirty="0" smtClean="0"/>
              <a:t>You Tube Videos:  The </a:t>
            </a:r>
            <a:r>
              <a:rPr lang="en-US" dirty="0"/>
              <a:t>Science of NFL Football by the National Science Foundation</a:t>
            </a:r>
          </a:p>
          <a:p>
            <a:pPr lvl="1"/>
            <a:r>
              <a:rPr lang="en-US" dirty="0">
                <a:hlinkClick r:id="rId2"/>
              </a:rPr>
              <a:t>Newton's First Law of Motion</a:t>
            </a:r>
            <a:endParaRPr lang="en-US" dirty="0"/>
          </a:p>
          <a:p>
            <a:pPr lvl="1"/>
            <a:r>
              <a:rPr lang="en-US" dirty="0">
                <a:hlinkClick r:id="rId3"/>
              </a:rPr>
              <a:t>Newton's Second Law of Motion</a:t>
            </a:r>
            <a:endParaRPr lang="en-US" dirty="0"/>
          </a:p>
          <a:p>
            <a:pPr lvl="1"/>
            <a:r>
              <a:rPr lang="en-US" dirty="0">
                <a:hlinkClick r:id="rId4"/>
              </a:rPr>
              <a:t>Newton's Third Law of </a:t>
            </a:r>
            <a:r>
              <a:rPr lang="en-US" dirty="0" smtClean="0">
                <a:hlinkClick r:id="rId4"/>
              </a:rPr>
              <a:t>Motion</a:t>
            </a:r>
            <a:endParaRPr lang="en-US" dirty="0" smtClean="0"/>
          </a:p>
          <a:p>
            <a:r>
              <a:rPr lang="en-US" dirty="0" smtClean="0">
                <a:hlinkClick r:id="rId5"/>
              </a:rPr>
              <a:t>Related:  </a:t>
            </a:r>
            <a:r>
              <a:rPr lang="en-US" dirty="0">
                <a:hlinkClick r:id="rId5"/>
              </a:rPr>
              <a:t>Science of Golf:  Kinetic &amp; Potential Energy by United States Golf Association</a:t>
            </a:r>
            <a:endParaRPr lang="en-US" dirty="0"/>
          </a:p>
          <a:p>
            <a:endParaRPr lang="en-US" dirty="0"/>
          </a:p>
          <a:p>
            <a:endParaRPr lang="en-US" dirty="0"/>
          </a:p>
        </p:txBody>
      </p:sp>
    </p:spTree>
    <p:extLst>
      <p:ext uri="{BB962C8B-B14F-4D97-AF65-F5344CB8AC3E}">
        <p14:creationId xmlns:p14="http://schemas.microsoft.com/office/powerpoint/2010/main" val="2407858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WTCS Educational Tools</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43273" y="1600200"/>
            <a:ext cx="565745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6234752"/>
            <a:ext cx="3962400" cy="369332"/>
          </a:xfrm>
          <a:prstGeom prst="rect">
            <a:avLst/>
          </a:prstGeom>
          <a:noFill/>
        </p:spPr>
        <p:txBody>
          <a:bodyPr wrap="square" rtlCol="0">
            <a:spAutoFit/>
          </a:bodyPr>
          <a:lstStyle/>
          <a:p>
            <a:r>
              <a:rPr lang="en-US" dirty="0">
                <a:hlinkClick r:id="rId4"/>
              </a:rPr>
              <a:t>https://www.wisc-online.com/</a:t>
            </a:r>
            <a:endParaRPr lang="en-US" dirty="0"/>
          </a:p>
        </p:txBody>
      </p:sp>
    </p:spTree>
    <p:extLst>
      <p:ext uri="{BB962C8B-B14F-4D97-AF65-F5344CB8AC3E}">
        <p14:creationId xmlns:p14="http://schemas.microsoft.com/office/powerpoint/2010/main" val="2724165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0"/>
            <a:ext cx="10972800" cy="6858000"/>
          </a:xfrm>
          <a:prstGeom prst="rect">
            <a:avLst/>
          </a:prstGeom>
        </p:spPr>
      </p:pic>
      <p:sp>
        <p:nvSpPr>
          <p:cNvPr id="2" name="Title 1"/>
          <p:cNvSpPr>
            <a:spLocks noGrp="1"/>
          </p:cNvSpPr>
          <p:nvPr>
            <p:ph type="title"/>
          </p:nvPr>
        </p:nvSpPr>
        <p:spPr/>
        <p:txBody>
          <a:bodyPr/>
          <a:lstStyle/>
          <a:p>
            <a:r>
              <a:rPr lang="en-US" b="1" dirty="0" smtClean="0"/>
              <a:t>Interactive Checkbook Lesson </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solidFill>
              </a:rPr>
              <a:t>WHAT I HAVE TO SHARE:</a:t>
            </a:r>
          </a:p>
          <a:p>
            <a:pPr lvl="1"/>
            <a:r>
              <a:rPr lang="en-US" dirty="0" smtClean="0">
                <a:solidFill>
                  <a:schemeClr val="bg1"/>
                </a:solidFill>
              </a:rPr>
              <a:t>Informative PowerPoint, including basic activity (simple, short video links included)</a:t>
            </a:r>
          </a:p>
          <a:p>
            <a:pPr lvl="1"/>
            <a:r>
              <a:rPr lang="en-US" dirty="0" smtClean="0">
                <a:solidFill>
                  <a:schemeClr val="bg1"/>
                </a:solidFill>
              </a:rPr>
              <a:t>PowerPoint converted to Smart Notebook</a:t>
            </a:r>
          </a:p>
          <a:p>
            <a:pPr lvl="1"/>
            <a:r>
              <a:rPr lang="en-US" dirty="0" smtClean="0">
                <a:solidFill>
                  <a:schemeClr val="bg1"/>
                </a:solidFill>
              </a:rPr>
              <a:t>PDF file from the lesson plan online that I modified</a:t>
            </a:r>
          </a:p>
          <a:p>
            <a:pPr lvl="1"/>
            <a:r>
              <a:rPr lang="en-US" dirty="0" smtClean="0">
                <a:solidFill>
                  <a:schemeClr val="bg1"/>
                </a:solidFill>
              </a:rPr>
              <a:t>Word document showing images of sample debit card receipts you can edit for use</a:t>
            </a:r>
          </a:p>
          <a:p>
            <a:r>
              <a:rPr lang="en-US" dirty="0" smtClean="0">
                <a:solidFill>
                  <a:schemeClr val="bg1"/>
                </a:solidFill>
              </a:rPr>
              <a:t>Lesson Observations:  many students were interested, even tutors.  Many have never had their own checking account or it had been many years.</a:t>
            </a:r>
            <a:endParaRPr lang="en-US" dirty="0">
              <a:solidFill>
                <a:schemeClr val="bg1"/>
              </a:solidFill>
            </a:endParaRPr>
          </a:p>
        </p:txBody>
      </p:sp>
    </p:spTree>
    <p:extLst>
      <p:ext uri="{BB962C8B-B14F-4D97-AF65-F5344CB8AC3E}">
        <p14:creationId xmlns:p14="http://schemas.microsoft.com/office/powerpoint/2010/main" val="2718519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Searching</a:t>
            </a:r>
            <a:endParaRPr lang="en-US" dirty="0"/>
          </a:p>
        </p:txBody>
      </p:sp>
      <p:sp>
        <p:nvSpPr>
          <p:cNvPr id="3" name="Content Placeholder 2"/>
          <p:cNvSpPr>
            <a:spLocks noGrp="1"/>
          </p:cNvSpPr>
          <p:nvPr>
            <p:ph idx="1"/>
          </p:nvPr>
        </p:nvSpPr>
        <p:spPr/>
        <p:txBody>
          <a:bodyPr/>
          <a:lstStyle/>
          <a:p>
            <a:r>
              <a:rPr lang="en-US" dirty="0" smtClean="0"/>
              <a:t>PDF searches often bring up print-ready documents (Worksheets, curriculum, books)</a:t>
            </a:r>
          </a:p>
          <a:p>
            <a:endParaRPr lang="en-US" dirty="0" smtClean="0"/>
          </a:p>
          <a:p>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666"/>
          <a:stretch/>
        </p:blipFill>
        <p:spPr bwMode="auto">
          <a:xfrm>
            <a:off x="905933" y="2810932"/>
            <a:ext cx="7721600" cy="5271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2343150" cy="976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8056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A search with the letters PPT can bring up another teacher’s PowerPoint on a particular topic</a:t>
            </a:r>
            <a:r>
              <a:rPr lang="en-US" sz="2700" dirty="0" smtClean="0"/>
              <a:t>.</a:t>
            </a:r>
            <a:endParaRPr lang="en-US" dirty="0"/>
          </a:p>
        </p:txBody>
      </p:sp>
      <p:pic>
        <p:nvPicPr>
          <p:cNvPr id="4099"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5" t="13781" r="-285" b="5156"/>
          <a:stretch/>
        </p:blipFill>
        <p:spPr bwMode="auto">
          <a:xfrm>
            <a:off x="1219200" y="1828800"/>
            <a:ext cx="6865815" cy="444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2438400"/>
            <a:ext cx="331470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7183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t>Worksheets can be viewed by image with google.  Learn which ones you need to register/ login/ pay and avoid those</a:t>
            </a:r>
            <a:r>
              <a:rPr lang="en-US" sz="2200" dirty="0" smtClean="0"/>
              <a:t>.  [Hover your mouse over the top of the page it shows the source</a:t>
            </a:r>
            <a:r>
              <a:rPr lang="en-US" sz="2200" strike="sngStrike" dirty="0" smtClean="0"/>
              <a:t>. </a:t>
            </a:r>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349022"/>
            <a:ext cx="6857999"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239000" y="3657600"/>
            <a:ext cx="1676400" cy="923330"/>
          </a:xfrm>
          <a:prstGeom prst="rect">
            <a:avLst/>
          </a:prstGeom>
          <a:noFill/>
        </p:spPr>
        <p:txBody>
          <a:bodyPr wrap="square" rtlCol="0">
            <a:spAutoFit/>
          </a:bodyPr>
          <a:lstStyle/>
          <a:p>
            <a:r>
              <a:rPr lang="en-US" dirty="0" smtClean="0"/>
              <a:t>Click for a bigger view, then visit page.</a:t>
            </a:r>
            <a:endParaRPr lang="en-US"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5645" y="5638800"/>
            <a:ext cx="2023109" cy="842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0938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Microsoft Word:  Creating Worksheets</a:t>
            </a:r>
            <a:endParaRPr lang="en-US" dirty="0"/>
          </a:p>
        </p:txBody>
      </p:sp>
      <p:sp>
        <p:nvSpPr>
          <p:cNvPr id="3" name="Content Placeholder 2"/>
          <p:cNvSpPr>
            <a:spLocks noGrp="1"/>
          </p:cNvSpPr>
          <p:nvPr>
            <p:ph idx="1"/>
          </p:nvPr>
        </p:nvSpPr>
        <p:spPr/>
        <p:txBody>
          <a:bodyPr>
            <a:normAutofit/>
          </a:bodyPr>
          <a:lstStyle/>
          <a:p>
            <a:r>
              <a:rPr lang="en-US" dirty="0" smtClean="0"/>
              <a:t>Open a new blank presentation</a:t>
            </a:r>
            <a:endParaRPr lang="en-US" dirty="0"/>
          </a:p>
          <a:p>
            <a:r>
              <a:rPr lang="en-US" dirty="0" smtClean="0"/>
              <a:t>Look over </a:t>
            </a:r>
            <a:r>
              <a:rPr lang="en-US" dirty="0"/>
              <a:t>t</a:t>
            </a:r>
            <a:r>
              <a:rPr lang="en-US" dirty="0" smtClean="0"/>
              <a:t>he Ribbon that holds your tools</a:t>
            </a:r>
          </a:p>
          <a:p>
            <a:endParaRPr lang="en-US" dirty="0" smtClean="0"/>
          </a:p>
          <a:p>
            <a:endParaRPr lang="en-US" dirty="0" smtClean="0"/>
          </a:p>
          <a:p>
            <a:r>
              <a:rPr lang="en-US" dirty="0" smtClean="0"/>
              <a:t>Insert / Header to put a NAME_______ section in.</a:t>
            </a:r>
          </a:p>
          <a:p>
            <a:endParaRPr lang="en-US" dirty="0"/>
          </a:p>
        </p:txBody>
      </p:sp>
      <p:pic>
        <p:nvPicPr>
          <p:cNvPr id="4" name="Picture 3"/>
          <p:cNvPicPr/>
          <p:nvPr/>
        </p:nvPicPr>
        <p:blipFill rotWithShape="1">
          <a:blip r:embed="rId2"/>
          <a:srcRect t="-1" b="80102"/>
          <a:stretch/>
        </p:blipFill>
        <p:spPr bwMode="auto">
          <a:xfrm>
            <a:off x="685800" y="2803525"/>
            <a:ext cx="5943600" cy="946150"/>
          </a:xfrm>
          <a:prstGeom prst="rect">
            <a:avLst/>
          </a:prstGeom>
          <a:ln>
            <a:noFill/>
          </a:ln>
          <a:extLst>
            <a:ext uri="{53640926-AAD7-44D8-BBD7-CCE9431645EC}">
              <a14:shadowObscured xmlns:a14="http://schemas.microsoft.com/office/drawing/2010/main"/>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714440"/>
            <a:ext cx="4217193" cy="108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041900"/>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6574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5166"/>
          </a:xfrm>
          <a:prstGeom prst="rect">
            <a:avLst/>
          </a:prstGeom>
        </p:spPr>
      </p:pic>
      <p:sp>
        <p:nvSpPr>
          <p:cNvPr id="2" name="Title 1"/>
          <p:cNvSpPr>
            <a:spLocks noGrp="1"/>
          </p:cNvSpPr>
          <p:nvPr>
            <p:ph type="ctrTitle"/>
          </p:nvPr>
        </p:nvSpPr>
        <p:spPr>
          <a:xfrm>
            <a:off x="609600" y="457200"/>
            <a:ext cx="7772400" cy="1470025"/>
          </a:xfrm>
        </p:spPr>
        <p:txBody>
          <a:bodyPr/>
          <a:lstStyle/>
          <a:p>
            <a:r>
              <a:rPr lang="en-US" dirty="0" smtClean="0">
                <a:solidFill>
                  <a:schemeClr val="bg1"/>
                </a:solidFill>
              </a:rPr>
              <a:t>Why Use Video/ Technology?</a:t>
            </a:r>
            <a:endParaRPr lang="en-US" dirty="0">
              <a:solidFill>
                <a:schemeClr val="bg1"/>
              </a:solidFill>
            </a:endParaRPr>
          </a:p>
        </p:txBody>
      </p:sp>
      <p:sp>
        <p:nvSpPr>
          <p:cNvPr id="3" name="Subtitle 2"/>
          <p:cNvSpPr>
            <a:spLocks noGrp="1"/>
          </p:cNvSpPr>
          <p:nvPr>
            <p:ph type="subTitle" idx="1"/>
          </p:nvPr>
        </p:nvSpPr>
        <p:spPr>
          <a:xfrm>
            <a:off x="1371600" y="1752600"/>
            <a:ext cx="6400800" cy="3886200"/>
          </a:xfrm>
        </p:spPr>
        <p:txBody>
          <a:bodyPr>
            <a:normAutofit/>
          </a:bodyPr>
          <a:lstStyle/>
          <a:p>
            <a:pPr marL="514350" indent="-514350" algn="l">
              <a:buAutoNum type="arabicPeriod"/>
            </a:pPr>
            <a:endParaRPr lang="en-US" sz="1600" dirty="0" smtClean="0"/>
          </a:p>
          <a:p>
            <a:pPr algn="l"/>
            <a:r>
              <a:rPr lang="en-US" sz="1600" dirty="0" smtClean="0">
                <a:solidFill>
                  <a:srgbClr val="FFFF00"/>
                </a:solidFill>
              </a:rPr>
              <a:t>“</a:t>
            </a:r>
            <a:r>
              <a:rPr lang="en-US" sz="1600" dirty="0">
                <a:solidFill>
                  <a:srgbClr val="FFFF00"/>
                </a:solidFill>
              </a:rPr>
              <a:t>Technologies open the door to a multitude of possibilities… </a:t>
            </a:r>
            <a:r>
              <a:rPr lang="en-US" sz="1600" dirty="0" smtClean="0">
                <a:solidFill>
                  <a:srgbClr val="FFFF00"/>
                </a:solidFill>
              </a:rPr>
              <a:t>Teachers need to consider how they select and use technology within the traditional tools that are available.  And they need to evaluate strategies in their effectiveness. Teachers need to know how to use old and new technology within the classroom.”</a:t>
            </a:r>
          </a:p>
          <a:p>
            <a:pPr algn="l"/>
            <a:r>
              <a:rPr lang="en-US" sz="1600" dirty="0" smtClean="0">
                <a:solidFill>
                  <a:srgbClr val="FF0000"/>
                </a:solidFill>
              </a:rPr>
              <a:t>Teaching in the Digital Age… by Brian </a:t>
            </a:r>
            <a:r>
              <a:rPr lang="en-US" sz="1600" dirty="0" err="1" smtClean="0">
                <a:solidFill>
                  <a:srgbClr val="FF0000"/>
                </a:solidFill>
              </a:rPr>
              <a:t>Puerling</a:t>
            </a:r>
            <a:r>
              <a:rPr lang="en-US" sz="1600" dirty="0" smtClean="0">
                <a:solidFill>
                  <a:srgbClr val="FF0000"/>
                </a:solidFill>
              </a:rPr>
              <a:t>, Carol </a:t>
            </a:r>
            <a:r>
              <a:rPr lang="en-US" sz="1600" dirty="0" err="1" smtClean="0">
                <a:solidFill>
                  <a:srgbClr val="FF0000"/>
                </a:solidFill>
              </a:rPr>
              <a:t>Copple</a:t>
            </a:r>
            <a:endParaRPr lang="en-US" sz="1600" dirty="0" smtClean="0">
              <a:solidFill>
                <a:srgbClr val="FF0000"/>
              </a:solidFill>
            </a:endParaRPr>
          </a:p>
        </p:txBody>
      </p:sp>
    </p:spTree>
    <p:extLst>
      <p:ext uri="{BB962C8B-B14F-4D97-AF65-F5344CB8AC3E}">
        <p14:creationId xmlns:p14="http://schemas.microsoft.com/office/powerpoint/2010/main" val="1393435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590800"/>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Word Worksheet Ideas…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TEMPLATE (pattern) can be saved and then used and re-used to create worksheets for one particular class.  </a:t>
            </a:r>
          </a:p>
          <a:p>
            <a:endParaRPr lang="en-US" dirty="0" smtClean="0"/>
          </a:p>
          <a:p>
            <a:r>
              <a:rPr lang="en-US" dirty="0" smtClean="0"/>
              <a:t>Type </a:t>
            </a:r>
            <a:r>
              <a:rPr lang="en-US" dirty="0"/>
              <a:t>out your questions… </a:t>
            </a:r>
          </a:p>
          <a:p>
            <a:pPr lvl="1"/>
            <a:r>
              <a:rPr lang="en-US" dirty="0"/>
              <a:t>Go back then highlight all at once and then click the number button in the paragraph tab</a:t>
            </a:r>
          </a:p>
          <a:p>
            <a:pPr lvl="1"/>
            <a:r>
              <a:rPr lang="en-US" dirty="0" smtClean="0"/>
              <a:t>When numbers appear goofy… tinker, backspace, enter, etc…  [Try not to tinker with margins, tabs, this can throw numbering off.]</a:t>
            </a:r>
            <a:endParaRPr lang="en-US" dirty="0"/>
          </a:p>
        </p:txBody>
      </p:sp>
    </p:spTree>
    <p:extLst>
      <p:ext uri="{BB962C8B-B14F-4D97-AF65-F5344CB8AC3E}">
        <p14:creationId xmlns:p14="http://schemas.microsoft.com/office/powerpoint/2010/main" val="3759488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Charts &amp; Diagrams</a:t>
            </a:r>
            <a:endParaRPr lang="en-US" dirty="0"/>
          </a:p>
        </p:txBody>
      </p:sp>
      <p:sp>
        <p:nvSpPr>
          <p:cNvPr id="3" name="Content Placeholder 2"/>
          <p:cNvSpPr>
            <a:spLocks noGrp="1"/>
          </p:cNvSpPr>
          <p:nvPr>
            <p:ph idx="1"/>
          </p:nvPr>
        </p:nvSpPr>
        <p:spPr/>
        <p:txBody>
          <a:bodyPr>
            <a:normAutofit lnSpcReduction="10000"/>
          </a:bodyPr>
          <a:lstStyle/>
          <a:p>
            <a:r>
              <a:rPr lang="en-US" dirty="0" smtClean="0"/>
              <a:t>Images can be found online with a google search then a click on images.  </a:t>
            </a:r>
          </a:p>
          <a:p>
            <a:pPr lvl="1"/>
            <a:r>
              <a:rPr lang="en-US" dirty="0" smtClean="0"/>
              <a:t>Images can be copied and pasted onto your worksheets.</a:t>
            </a:r>
          </a:p>
          <a:p>
            <a:r>
              <a:rPr lang="en-US" dirty="0" smtClean="0"/>
              <a:t>Add text/images/content then SAVE SMART</a:t>
            </a:r>
          </a:p>
          <a:p>
            <a:pPr lvl="1"/>
            <a:r>
              <a:rPr lang="en-US" dirty="0" smtClean="0"/>
              <a:t>Avoid generic terms like “math worksheet”</a:t>
            </a:r>
          </a:p>
          <a:p>
            <a:pPr lvl="1"/>
            <a:r>
              <a:rPr lang="en-US" dirty="0" smtClean="0"/>
              <a:t>Use specifics like “Fraction Word Problems”</a:t>
            </a:r>
          </a:p>
          <a:p>
            <a:pPr lvl="1"/>
            <a:r>
              <a:rPr lang="en-US" dirty="0" smtClean="0"/>
              <a:t>Create folders for each class to keep content together</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334000"/>
            <a:ext cx="20574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7613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t>Forget where you saved it? </a:t>
            </a:r>
            <a:endParaRPr lang="en-US" dirty="0"/>
          </a:p>
        </p:txBody>
      </p:sp>
      <p:pic>
        <p:nvPicPr>
          <p:cNvPr id="71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565745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3400" y="6008132"/>
            <a:ext cx="4419600" cy="369332"/>
          </a:xfrm>
          <a:prstGeom prst="rect">
            <a:avLst/>
          </a:prstGeom>
          <a:noFill/>
        </p:spPr>
        <p:txBody>
          <a:bodyPr wrap="square" rtlCol="0">
            <a:spAutoFit/>
          </a:bodyPr>
          <a:lstStyle/>
          <a:p>
            <a:r>
              <a:rPr lang="en-US" dirty="0" smtClean="0"/>
              <a:t>A.  My Documents Button</a:t>
            </a:r>
            <a:endParaRPr lang="en-US" dirty="0"/>
          </a:p>
        </p:txBody>
      </p:sp>
      <p:cxnSp>
        <p:nvCxnSpPr>
          <p:cNvPr id="7" name="Straight Arrow Connector 6"/>
          <p:cNvCxnSpPr>
            <a:stCxn id="5" idx="0"/>
          </p:cNvCxnSpPr>
          <p:nvPr/>
        </p:nvCxnSpPr>
        <p:spPr>
          <a:xfrm flipV="1">
            <a:off x="2743200" y="5410200"/>
            <a:ext cx="152400" cy="597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29400" y="2895600"/>
            <a:ext cx="1752600" cy="1200329"/>
          </a:xfrm>
          <a:prstGeom prst="rect">
            <a:avLst/>
          </a:prstGeom>
          <a:noFill/>
        </p:spPr>
        <p:txBody>
          <a:bodyPr wrap="square" rtlCol="0">
            <a:spAutoFit/>
          </a:bodyPr>
          <a:lstStyle/>
          <a:p>
            <a:r>
              <a:rPr lang="en-US" dirty="0" smtClean="0"/>
              <a:t>B.  Use the search box for one of those key words</a:t>
            </a:r>
            <a:endParaRPr lang="en-US" dirty="0"/>
          </a:p>
        </p:txBody>
      </p:sp>
      <p:cxnSp>
        <p:nvCxnSpPr>
          <p:cNvPr id="10" name="Straight Arrow Connector 9"/>
          <p:cNvCxnSpPr/>
          <p:nvPr/>
        </p:nvCxnSpPr>
        <p:spPr>
          <a:xfrm flipH="1" flipV="1">
            <a:off x="5715000" y="1219200"/>
            <a:ext cx="15240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513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pic>
        <p:nvPicPr>
          <p:cNvPr id="1433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381000"/>
            <a:ext cx="8024116" cy="5029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311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2" y="0"/>
            <a:ext cx="9134456" cy="6858000"/>
          </a:xfrm>
          <a:prstGeom prst="rect">
            <a:avLst/>
          </a:prstGeom>
        </p:spPr>
      </p:pic>
      <p:sp>
        <p:nvSpPr>
          <p:cNvPr id="2" name="Title 1"/>
          <p:cNvSpPr>
            <a:spLocks noGrp="1"/>
          </p:cNvSpPr>
          <p:nvPr>
            <p:ph type="title"/>
          </p:nvPr>
        </p:nvSpPr>
        <p:spPr/>
        <p:txBody>
          <a:bodyPr/>
          <a:lstStyle/>
          <a:p>
            <a:r>
              <a:rPr lang="en-US" dirty="0" smtClean="0">
                <a:solidFill>
                  <a:srgbClr val="FFFF00"/>
                </a:solidFill>
              </a:rPr>
              <a:t>We Remember…</a:t>
            </a:r>
            <a:endParaRPr lang="en-US" dirty="0">
              <a:solidFill>
                <a:srgbClr val="FFFF00"/>
              </a:solidFill>
            </a:endParaRPr>
          </a:p>
        </p:txBody>
      </p:sp>
      <p:sp>
        <p:nvSpPr>
          <p:cNvPr id="3" name="Content Placeholder 2"/>
          <p:cNvSpPr>
            <a:spLocks noGrp="1"/>
          </p:cNvSpPr>
          <p:nvPr>
            <p:ph idx="1"/>
          </p:nvPr>
        </p:nvSpPr>
        <p:spPr>
          <a:xfrm>
            <a:off x="609600" y="1752600"/>
            <a:ext cx="8077200" cy="4373563"/>
          </a:xfrm>
        </p:spPr>
        <p:txBody>
          <a:bodyPr>
            <a:normAutofit fontScale="92500" lnSpcReduction="10000"/>
          </a:bodyPr>
          <a:lstStyle/>
          <a:p>
            <a:pPr algn="ctr"/>
            <a:r>
              <a:rPr lang="en-US" b="1" i="1" dirty="0">
                <a:solidFill>
                  <a:srgbClr val="FFFF00"/>
                </a:solidFill>
              </a:rPr>
              <a:t>10% of what we read</a:t>
            </a:r>
          </a:p>
          <a:p>
            <a:pPr algn="ctr"/>
            <a:r>
              <a:rPr lang="en-US" b="1" i="1" dirty="0">
                <a:solidFill>
                  <a:srgbClr val="FFFF00"/>
                </a:solidFill>
              </a:rPr>
              <a:t>20% of what we hear</a:t>
            </a:r>
          </a:p>
          <a:p>
            <a:pPr algn="ctr"/>
            <a:r>
              <a:rPr lang="en-US" b="1" i="1" dirty="0">
                <a:solidFill>
                  <a:srgbClr val="FFFF00"/>
                </a:solidFill>
              </a:rPr>
              <a:t>30% of what we see</a:t>
            </a:r>
          </a:p>
          <a:p>
            <a:pPr algn="ctr"/>
            <a:r>
              <a:rPr lang="en-US" b="1" i="1" dirty="0">
                <a:solidFill>
                  <a:srgbClr val="FFFF00"/>
                </a:solidFill>
              </a:rPr>
              <a:t>50% of what we see and hear</a:t>
            </a:r>
          </a:p>
          <a:p>
            <a:pPr algn="ctr"/>
            <a:r>
              <a:rPr lang="en-US" b="1" i="1" dirty="0">
                <a:solidFill>
                  <a:srgbClr val="FFFF00"/>
                </a:solidFill>
              </a:rPr>
              <a:t>70% of what we discuss with others</a:t>
            </a:r>
          </a:p>
          <a:p>
            <a:pPr algn="ctr"/>
            <a:r>
              <a:rPr lang="en-US" b="1" i="1" dirty="0">
                <a:solidFill>
                  <a:srgbClr val="FFFF00"/>
                </a:solidFill>
              </a:rPr>
              <a:t>80% of what we personally experience</a:t>
            </a:r>
          </a:p>
          <a:p>
            <a:pPr algn="ctr"/>
            <a:r>
              <a:rPr lang="en-US" b="1" i="1" dirty="0">
                <a:solidFill>
                  <a:srgbClr val="FFFF00"/>
                </a:solidFill>
              </a:rPr>
              <a:t>95% or what we teach others</a:t>
            </a:r>
          </a:p>
          <a:p>
            <a:pPr algn="ctr"/>
            <a:r>
              <a:rPr lang="en-US" b="1" i="1" dirty="0">
                <a:solidFill>
                  <a:srgbClr val="FFFF00"/>
                </a:solidFill>
              </a:rPr>
              <a:t>- Edgar Dale</a:t>
            </a:r>
            <a:endParaRPr lang="en-US" dirty="0">
              <a:solidFill>
                <a:srgbClr val="FFFF00"/>
              </a:solidFill>
            </a:endParaRPr>
          </a:p>
        </p:txBody>
      </p:sp>
    </p:spTree>
    <p:extLst>
      <p:ext uri="{BB962C8B-B14F-4D97-AF65-F5344CB8AC3E}">
        <p14:creationId xmlns:p14="http://schemas.microsoft.com/office/powerpoint/2010/main" val="1945441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96223"/>
            <a:ext cx="9144000" cy="11450447"/>
          </a:xfrm>
          <a:prstGeom prst="rect">
            <a:avLst/>
          </a:prstGeom>
        </p:spPr>
      </p:pic>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p:txBody>
          <a:bodyPr/>
          <a:lstStyle/>
          <a:p>
            <a:r>
              <a:rPr lang="en-US" b="1" dirty="0" smtClean="0">
                <a:solidFill>
                  <a:srgbClr val="002060"/>
                </a:solidFill>
              </a:rPr>
              <a:t>Who I am &amp; What I’ve Done</a:t>
            </a:r>
          </a:p>
          <a:p>
            <a:r>
              <a:rPr lang="en-US" b="1" dirty="0" smtClean="0">
                <a:solidFill>
                  <a:srgbClr val="002060"/>
                </a:solidFill>
              </a:rPr>
              <a:t>What I have to share today:  </a:t>
            </a:r>
          </a:p>
          <a:p>
            <a:pPr lvl="1"/>
            <a:r>
              <a:rPr lang="en-US" b="1" dirty="0" smtClean="0">
                <a:solidFill>
                  <a:srgbClr val="002060"/>
                </a:solidFill>
              </a:rPr>
              <a:t>Video Sources for Teaching ABE/ GED Students</a:t>
            </a:r>
          </a:p>
          <a:p>
            <a:pPr lvl="1"/>
            <a:r>
              <a:rPr lang="en-US" b="1" dirty="0" smtClean="0">
                <a:solidFill>
                  <a:srgbClr val="002060"/>
                </a:solidFill>
              </a:rPr>
              <a:t>Smart Searching for worksheets, curriculum and other teaching aids.</a:t>
            </a:r>
          </a:p>
          <a:p>
            <a:pPr lvl="1"/>
            <a:r>
              <a:rPr lang="en-US" b="1" dirty="0" smtClean="0">
                <a:solidFill>
                  <a:srgbClr val="002060"/>
                </a:solidFill>
              </a:rPr>
              <a:t>Microsoft Word tips for making your own worksheets.</a:t>
            </a:r>
          </a:p>
          <a:p>
            <a:pPr lvl="1"/>
            <a:r>
              <a:rPr lang="en-US" b="1" dirty="0" smtClean="0">
                <a:solidFill>
                  <a:srgbClr val="002060"/>
                </a:solidFill>
              </a:rPr>
              <a:t>Smart Notebook lessons from PPT.</a:t>
            </a:r>
          </a:p>
          <a:p>
            <a:pPr marL="457200" lvl="1" indent="0">
              <a:buNone/>
            </a:pPr>
            <a:endParaRPr lang="en-US" dirty="0"/>
          </a:p>
        </p:txBody>
      </p:sp>
    </p:spTree>
    <p:extLst>
      <p:ext uri="{BB962C8B-B14F-4D97-AF65-F5344CB8AC3E}">
        <p14:creationId xmlns:p14="http://schemas.microsoft.com/office/powerpoint/2010/main" val="2915077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Antics Videos</a:t>
            </a:r>
            <a:endParaRPr lang="en-US" dirty="0"/>
          </a:p>
        </p:txBody>
      </p:sp>
      <p:sp>
        <p:nvSpPr>
          <p:cNvPr id="3" name="Content Placeholder 2"/>
          <p:cNvSpPr>
            <a:spLocks noGrp="1"/>
          </p:cNvSpPr>
          <p:nvPr>
            <p:ph idx="1"/>
          </p:nvPr>
        </p:nvSpPr>
        <p:spPr>
          <a:xfrm>
            <a:off x="457200" y="1143000"/>
            <a:ext cx="8229600" cy="5715000"/>
          </a:xfrm>
        </p:spPr>
        <p:txBody>
          <a:bodyPr>
            <a:normAutofit fontScale="92500"/>
          </a:bodyPr>
          <a:lstStyle/>
          <a:p>
            <a:r>
              <a:rPr lang="en-US" dirty="0" smtClean="0"/>
              <a:t>Videos:   </a:t>
            </a:r>
            <a:r>
              <a:rPr lang="en-US" dirty="0" smtClean="0">
                <a:hlinkClick r:id="rId3"/>
              </a:rPr>
              <a:t>www.mathantics.com</a:t>
            </a:r>
            <a:endParaRPr lang="en-US" dirty="0" smtClean="0"/>
          </a:p>
          <a:p>
            <a:r>
              <a:rPr lang="en-US" dirty="0" smtClean="0"/>
              <a:t>Worksheets:  </a:t>
            </a:r>
            <a:r>
              <a:rPr lang="en-US" dirty="0" smtClean="0">
                <a:hlinkClick r:id="rId4"/>
              </a:rPr>
              <a:t>www.mathworksheets4kids.com</a:t>
            </a:r>
            <a:endParaRPr lang="en-US" dirty="0" smtClean="0"/>
          </a:p>
          <a:p>
            <a:endParaRPr lang="en-US" dirty="0" smtClean="0"/>
          </a:p>
          <a:p>
            <a:r>
              <a:rPr lang="en-US" dirty="0" smtClean="0"/>
              <a:t>DIY Worksheets in Microsoft </a:t>
            </a:r>
            <a:r>
              <a:rPr lang="en-US" dirty="0" smtClean="0"/>
              <a:t>Word:  2010 &amp; 2007 versions have an Insert Equation feature.  This makes it much easier to create worksheets with complex fractions and algebra equations.  </a:t>
            </a:r>
          </a:p>
          <a:p>
            <a:endParaRPr lang="en-US" dirty="0"/>
          </a:p>
          <a:p>
            <a:r>
              <a:rPr lang="en-US" dirty="0" smtClean="0"/>
              <a:t>A strong majority of my math students agreed that the videos helped them to better understand the math concepts presented.</a:t>
            </a:r>
            <a:endParaRPr lang="en-US" dirty="0"/>
          </a:p>
        </p:txBody>
      </p:sp>
    </p:spTree>
    <p:extLst>
      <p:ext uri="{BB962C8B-B14F-4D97-AF65-F5344CB8AC3E}">
        <p14:creationId xmlns:p14="http://schemas.microsoft.com/office/powerpoint/2010/main" val="3433077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Antics:  Student Comments</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dirty="0" smtClean="0"/>
              <a:t>He does walk you through the steps well</a:t>
            </a:r>
          </a:p>
          <a:p>
            <a:pPr>
              <a:buFont typeface="Wingdings" panose="05000000000000000000" pitchFamily="2" charset="2"/>
              <a:buChar char="Ø"/>
            </a:pPr>
            <a:r>
              <a:rPr lang="en-US" dirty="0" smtClean="0"/>
              <a:t>If I keep seen this videos every day I probably learn even more</a:t>
            </a:r>
          </a:p>
          <a:p>
            <a:pPr>
              <a:buFont typeface="Wingdings" panose="05000000000000000000" pitchFamily="2" charset="2"/>
              <a:buChar char="Ø"/>
            </a:pPr>
            <a:r>
              <a:rPr lang="en-US" dirty="0" smtClean="0"/>
              <a:t>Helps you get a better understanding for Math concepts your not familiar with</a:t>
            </a:r>
          </a:p>
          <a:p>
            <a:pPr>
              <a:buFont typeface="Wingdings" panose="05000000000000000000" pitchFamily="2" charset="2"/>
              <a:buChar char="Ø"/>
            </a:pPr>
            <a:r>
              <a:rPr lang="en-US" dirty="0" smtClean="0"/>
              <a:t>Its very easy to learn this way</a:t>
            </a:r>
          </a:p>
          <a:p>
            <a:pPr>
              <a:buFont typeface="Wingdings" panose="05000000000000000000" pitchFamily="2" charset="2"/>
              <a:buChar char="Ø"/>
            </a:pPr>
            <a:r>
              <a:rPr lang="en-US" dirty="0" smtClean="0"/>
              <a:t>I do understand and I’m proud of it</a:t>
            </a:r>
          </a:p>
          <a:p>
            <a:pPr>
              <a:buFont typeface="Wingdings" panose="05000000000000000000" pitchFamily="2" charset="2"/>
              <a:buChar char="Ø"/>
            </a:pPr>
            <a:r>
              <a:rPr lang="en-US" dirty="0" smtClean="0"/>
              <a:t>I never knew that math even had a rules, Thanks </a:t>
            </a:r>
            <a:r>
              <a:rPr lang="en-US" dirty="0" err="1" smtClean="0"/>
              <a:t>Ms</a:t>
            </a:r>
            <a:r>
              <a:rPr lang="en-US" dirty="0" smtClean="0"/>
              <a:t> </a:t>
            </a:r>
            <a:r>
              <a:rPr lang="en-US" dirty="0" err="1" smtClean="0"/>
              <a:t>Koening</a:t>
            </a:r>
            <a:r>
              <a:rPr lang="en-US" dirty="0" smtClean="0"/>
              <a:t> and Math Antics</a:t>
            </a:r>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225339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Jams by Scholastic (Google)</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Math &amp; Science videos:  Similar to Math Antics</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932709"/>
            <a:ext cx="6048012"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2325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3"/>
              </a:rPr>
              <a:t>Connect Ed Studios:  </a:t>
            </a:r>
            <a:r>
              <a:rPr lang="en-US" dirty="0" smtClean="0"/>
              <a:t>Real World Connections</a:t>
            </a:r>
            <a:endParaRPr lang="en-US" dirty="0"/>
          </a:p>
        </p:txBody>
      </p:sp>
      <p:pic>
        <p:nvPicPr>
          <p:cNvPr id="921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371600" y="1447800"/>
            <a:ext cx="6629400" cy="5303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1370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r>
              <a:rPr lang="en-US" sz="3600" dirty="0" smtClean="0"/>
              <a:t>Connect Ed:  What I like about these Videos</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Videos show real world jobs that my students have no knowledge of.</a:t>
            </a:r>
          </a:p>
          <a:p>
            <a:r>
              <a:rPr lang="en-US" dirty="0" smtClean="0"/>
              <a:t>They show workplace applications of the scientific method, mathematical calculations, problem solving, writing, and many more scholastic uses.</a:t>
            </a:r>
          </a:p>
          <a:p>
            <a:r>
              <a:rPr lang="en-US" dirty="0" smtClean="0"/>
              <a:t>I can take some creative freedom and think up math questions that align with these careers for my students to apply  a variety of </a:t>
            </a:r>
            <a:r>
              <a:rPr lang="en-US" dirty="0" err="1" smtClean="0"/>
              <a:t>mathmatical</a:t>
            </a:r>
            <a:r>
              <a:rPr lang="en-US" dirty="0" smtClean="0"/>
              <a:t> processes. </a:t>
            </a:r>
            <a:endParaRPr lang="en-US" dirty="0"/>
          </a:p>
        </p:txBody>
      </p:sp>
    </p:spTree>
    <p:extLst>
      <p:ext uri="{BB962C8B-B14F-4D97-AF65-F5344CB8AC3E}">
        <p14:creationId xmlns:p14="http://schemas.microsoft.com/office/powerpoint/2010/main" val="1737247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1084</Words>
  <Application>Microsoft Office PowerPoint</Application>
  <PresentationFormat>On-screen Show (4:3)</PresentationFormat>
  <Paragraphs>121</Paragraphs>
  <Slides>23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Office Theme</vt:lpstr>
      <vt:lpstr>Techy Tips &amp; Tricks for ABE Teachers</vt:lpstr>
      <vt:lpstr>Why Use Video/ Technology?</vt:lpstr>
      <vt:lpstr>We Remember…</vt:lpstr>
      <vt:lpstr>Presentation Outline….</vt:lpstr>
      <vt:lpstr>Math Antics Videos</vt:lpstr>
      <vt:lpstr>Math Antics:  Student Comments</vt:lpstr>
      <vt:lpstr>Study Jams by Scholastic (Google)</vt:lpstr>
      <vt:lpstr>Connect Ed Studios:  Real World Connections</vt:lpstr>
      <vt:lpstr>Connect Ed:  What I like about these Videos</vt:lpstr>
      <vt:lpstr>Connect Ed:  Worksheet Creation </vt:lpstr>
      <vt:lpstr>Interactive Sites for Education</vt:lpstr>
      <vt:lpstr>ShareAmerica.Gov</vt:lpstr>
      <vt:lpstr>Newton’s Laws of Motion &amp; Sports</vt:lpstr>
      <vt:lpstr>WTCS Educational Tools</vt:lpstr>
      <vt:lpstr>Interactive Checkbook Lesson </vt:lpstr>
      <vt:lpstr>Smart Searching</vt:lpstr>
      <vt:lpstr>A search with the letters PPT can bring up another teacher’s PowerPoint on a particular topic.</vt:lpstr>
      <vt:lpstr>Worksheets can be viewed by image with google.  Learn which ones you need to register/ login/ pay and avoid those.  [Hover your mouse over the top of the page it shows the source. </vt:lpstr>
      <vt:lpstr>Microsoft Word:  Creating Worksheets</vt:lpstr>
      <vt:lpstr>Word Worksheet Ideas…</vt:lpstr>
      <vt:lpstr>Adding Charts &amp; Diagrams</vt:lpstr>
      <vt:lpstr>Forget where you saved it? </vt:lpstr>
      <vt:lpstr>THE END</vt:lpstr>
    </vt:vector>
  </TitlesOfParts>
  <Company>WI Dept of Corrections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Koenig, Lori A</dc:creator>
  <cp:lastModifiedBy>Lori Koenig</cp:lastModifiedBy>
  <cp:revision>27</cp:revision>
  <dcterms:created xsi:type="dcterms:W3CDTF">2016-04-06T13:27:17Z</dcterms:created>
  <dcterms:modified xsi:type="dcterms:W3CDTF">2018-01-10T11:55:53Z</dcterms:modified>
</cp:coreProperties>
</file>