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>
        <p:scale>
          <a:sx n="89" d="100"/>
          <a:sy n="89" d="100"/>
        </p:scale>
        <p:origin x="1032" y="-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Unit-6 Geometry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43</a:t>
            </a:r>
            <a:br>
              <a:rPr lang="en-US" sz="3100" dirty="0" smtClean="0"/>
            </a:br>
            <a:r>
              <a:rPr lang="en-US" sz="3100" dirty="0" smtClean="0"/>
              <a:t>Quadrilaterals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423" y="689662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</a:t>
            </a:r>
            <a:r>
              <a:rPr lang="en-US" sz="2400" dirty="0" smtClean="0"/>
              <a:t>November 4,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43 – Quadrilaterals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045" r="1630" b="9984"/>
          <a:stretch/>
        </p:blipFill>
        <p:spPr>
          <a:xfrm>
            <a:off x="0" y="962094"/>
            <a:ext cx="6482080" cy="82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43 – Quadrilaterals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1888" r="3111" b="4184"/>
          <a:stretch/>
        </p:blipFill>
        <p:spPr>
          <a:xfrm>
            <a:off x="248920" y="873744"/>
            <a:ext cx="6360160" cy="83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43 – Quadrilaterals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" y="892099"/>
            <a:ext cx="6730157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054" y="156379"/>
            <a:ext cx="6522721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43 </a:t>
            </a:r>
            <a:r>
              <a:rPr lang="en-US" dirty="0"/>
              <a:t>– Quadrilaterals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1416" r="2518" b="4432"/>
          <a:stretch/>
        </p:blipFill>
        <p:spPr>
          <a:xfrm>
            <a:off x="56414" y="825190"/>
            <a:ext cx="6604000" cy="88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Practice </a:t>
            </a:r>
            <a:r>
              <a:rPr lang="en-US" sz="2800" dirty="0" smtClean="0"/>
              <a:t>43 – </a:t>
            </a:r>
            <a:r>
              <a:rPr lang="en-US" sz="2800" dirty="0"/>
              <a:t>Quadrilaterals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-667" r="-593" b="4863"/>
          <a:stretch/>
        </p:blipFill>
        <p:spPr>
          <a:xfrm>
            <a:off x="223520" y="825191"/>
            <a:ext cx="6634480" cy="87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Practice </a:t>
            </a:r>
            <a:r>
              <a:rPr lang="en-US" sz="2800" dirty="0" smtClean="0"/>
              <a:t>43 – </a:t>
            </a:r>
            <a:r>
              <a:rPr lang="en-US" sz="2800" dirty="0"/>
              <a:t>Quadrilaterals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b="3291"/>
          <a:stretch/>
        </p:blipFill>
        <p:spPr>
          <a:xfrm>
            <a:off x="203619" y="1061857"/>
            <a:ext cx="3266104" cy="1563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2261" r="3341" b="58205"/>
          <a:stretch/>
        </p:blipFill>
        <p:spPr>
          <a:xfrm>
            <a:off x="150607" y="2624865"/>
            <a:ext cx="3151991" cy="2831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41513" r="5651"/>
          <a:stretch/>
        </p:blipFill>
        <p:spPr>
          <a:xfrm>
            <a:off x="3522735" y="1665525"/>
            <a:ext cx="3151992" cy="41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Unit-6 Geometry Lesson 43 Quadrilaterals  </vt:lpstr>
      <vt:lpstr>Math-E  - Lesson 43 – Quadrilaterals</vt:lpstr>
      <vt:lpstr>Math-E  - Lesson 43 – Quadrilaterals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99</cp:revision>
  <dcterms:created xsi:type="dcterms:W3CDTF">2023-08-22T23:14:52Z</dcterms:created>
  <dcterms:modified xsi:type="dcterms:W3CDTF">2023-11-04T15:03:46Z</dcterms:modified>
</cp:coreProperties>
</file>