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>
        <p:scale>
          <a:sx n="82" d="100"/>
          <a:sy n="82" d="100"/>
        </p:scale>
        <p:origin x="1662" y="-1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375" y="1220383"/>
            <a:ext cx="6534625" cy="523640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PAXEN</a:t>
            </a:r>
            <a:br>
              <a:rPr lang="en-US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3100" dirty="0" smtClean="0"/>
              <a:t>Unit-4  Fractions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Lesson </a:t>
            </a:r>
            <a:r>
              <a:rPr lang="en-US" sz="3100" dirty="0" smtClean="0"/>
              <a:t>30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Compare </a:t>
            </a:r>
            <a:r>
              <a:rPr lang="en-US" sz="3100" dirty="0" smtClean="0"/>
              <a:t>Fractions</a:t>
            </a:r>
            <a:br>
              <a:rPr lang="en-US" sz="3100" dirty="0" smtClean="0"/>
            </a:br>
            <a:r>
              <a:rPr lang="en-US" sz="3100" dirty="0" smtClean="0"/>
              <a:t>(with Common Denominators)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6" y="6896621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479352" y="7937653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6379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 </a:t>
            </a:r>
            <a:r>
              <a:rPr lang="en-US" dirty="0" smtClean="0"/>
              <a:t>30</a:t>
            </a:r>
            <a:r>
              <a:rPr lang="en-US" dirty="0" smtClean="0"/>
              <a:t> </a:t>
            </a:r>
            <a:r>
              <a:rPr lang="en-US" dirty="0" smtClean="0"/>
              <a:t>– Compare Fractions</a:t>
            </a:r>
            <a:endParaRPr lang="en-US" sz="3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b="12878"/>
          <a:stretch/>
        </p:blipFill>
        <p:spPr>
          <a:xfrm>
            <a:off x="93306" y="1001435"/>
            <a:ext cx="6671388" cy="821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735720"/>
          </a:xfrm>
        </p:spPr>
        <p:txBody>
          <a:bodyPr>
            <a:normAutofit fontScale="90000"/>
          </a:bodyPr>
          <a:lstStyle/>
          <a:p>
            <a:r>
              <a:rPr lang="en-US" dirty="0"/>
              <a:t>Math-E  - Lesson </a:t>
            </a:r>
            <a:r>
              <a:rPr lang="en-US" dirty="0" smtClean="0"/>
              <a:t>30</a:t>
            </a:r>
            <a:r>
              <a:rPr lang="en-US" dirty="0" smtClean="0"/>
              <a:t> </a:t>
            </a:r>
            <a:r>
              <a:rPr lang="en-US" dirty="0"/>
              <a:t>– Compare Fractions</a:t>
            </a:r>
            <a:endParaRPr lang="en-US" sz="3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" t="2686" r="3946" b="2250"/>
          <a:stretch/>
        </p:blipFill>
        <p:spPr>
          <a:xfrm>
            <a:off x="0" y="707664"/>
            <a:ext cx="6475446" cy="88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156379"/>
            <a:ext cx="6858000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</a:t>
            </a:r>
            <a:r>
              <a:rPr lang="en-US" dirty="0" smtClean="0"/>
              <a:t>30 </a:t>
            </a:r>
            <a:r>
              <a:rPr lang="en-US" dirty="0"/>
              <a:t>– Compare Fractions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84" y="892099"/>
            <a:ext cx="6170069" cy="843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7239" y="156379"/>
            <a:ext cx="6302536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</a:t>
            </a:r>
            <a:r>
              <a:rPr lang="en-US" dirty="0" smtClean="0"/>
              <a:t>30</a:t>
            </a:r>
            <a:r>
              <a:rPr lang="en-US" dirty="0" smtClean="0"/>
              <a:t> </a:t>
            </a:r>
            <a:r>
              <a:rPr lang="en-US" dirty="0"/>
              <a:t>– Compare Fractions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2"/>
          <a:stretch/>
        </p:blipFill>
        <p:spPr>
          <a:xfrm>
            <a:off x="0" y="606740"/>
            <a:ext cx="6858000" cy="89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</a:t>
            </a:r>
            <a:r>
              <a:rPr lang="en-US" dirty="0" smtClean="0"/>
              <a:t>30</a:t>
            </a:r>
            <a:r>
              <a:rPr lang="en-US" dirty="0" smtClean="0"/>
              <a:t> </a:t>
            </a:r>
            <a:r>
              <a:rPr lang="en-US" dirty="0"/>
              <a:t>– Compare Fractions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r="1497" b="8137"/>
          <a:stretch/>
        </p:blipFill>
        <p:spPr>
          <a:xfrm>
            <a:off x="226413" y="825190"/>
            <a:ext cx="6606073" cy="85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15924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Math-E  - Lesson </a:t>
            </a:r>
            <a:r>
              <a:rPr lang="en-US" dirty="0" smtClean="0"/>
              <a:t>30</a:t>
            </a:r>
            <a:r>
              <a:rPr lang="en-US" dirty="0" smtClean="0"/>
              <a:t> </a:t>
            </a:r>
            <a:r>
              <a:rPr lang="en-US" dirty="0"/>
              <a:t>– Compare Fractions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1389" b="1"/>
          <a:stretch/>
        </p:blipFill>
        <p:spPr>
          <a:xfrm>
            <a:off x="163165" y="914399"/>
            <a:ext cx="3212209" cy="5500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 r="3308"/>
          <a:stretch/>
        </p:blipFill>
        <p:spPr>
          <a:xfrm>
            <a:off x="3529450" y="825190"/>
            <a:ext cx="3294185" cy="62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2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</TotalTime>
  <Words>72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PAXEN  Unit-4  Fractions  Lesson 30 Compare Fractions (with Common Denominators) </vt:lpstr>
      <vt:lpstr>Math-E  - Lesson 30 – Compare Fractions</vt:lpstr>
      <vt:lpstr>Math-E  - Lesson 30 – Compare Fractions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84</cp:revision>
  <dcterms:created xsi:type="dcterms:W3CDTF">2023-08-22T23:14:52Z</dcterms:created>
  <dcterms:modified xsi:type="dcterms:W3CDTF">2023-10-28T11:59:32Z</dcterms:modified>
</cp:coreProperties>
</file>