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48" y="1306287"/>
            <a:ext cx="6534625" cy="4739950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15 </a:t>
            </a:r>
            <a:br>
              <a:rPr lang="en-US" sz="3100" dirty="0" smtClean="0"/>
            </a:br>
            <a:r>
              <a:rPr lang="en-US" sz="3100" dirty="0" smtClean="0"/>
              <a:t>Multiplication Within 100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2992" y="6639949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03660" y="7687637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Lesson 15 </a:t>
            </a:r>
            <a:r>
              <a:rPr lang="en-US" dirty="0" smtClean="0"/>
              <a:t>– Multiplication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6794" r="-619" b="4592"/>
          <a:stretch/>
        </p:blipFill>
        <p:spPr>
          <a:xfrm>
            <a:off x="292038" y="905762"/>
            <a:ext cx="6488934" cy="84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15 </a:t>
            </a:r>
            <a:r>
              <a:rPr lang="en-US" dirty="0" smtClean="0"/>
              <a:t>– Multiplication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5368" r="2379" b="13166"/>
          <a:stretch/>
        </p:blipFill>
        <p:spPr>
          <a:xfrm>
            <a:off x="149290" y="804231"/>
            <a:ext cx="6526932" cy="77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Lesson 15 </a:t>
            </a:r>
            <a:r>
              <a:rPr lang="en-US" dirty="0" smtClean="0"/>
              <a:t>– Multiplication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5" y="991517"/>
            <a:ext cx="6495235" cy="58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15 </a:t>
            </a:r>
            <a:r>
              <a:rPr lang="en-US" dirty="0" smtClean="0"/>
              <a:t>- Multiplication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8980" r="2971" b="9214"/>
          <a:stretch/>
        </p:blipFill>
        <p:spPr>
          <a:xfrm>
            <a:off x="110168" y="1178806"/>
            <a:ext cx="6544019" cy="76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15  </a:t>
            </a:r>
            <a:r>
              <a:rPr lang="en-US" dirty="0" smtClean="0"/>
              <a:t>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" b="10881"/>
          <a:stretch/>
        </p:blipFill>
        <p:spPr>
          <a:xfrm>
            <a:off x="247880" y="1345653"/>
            <a:ext cx="6610120" cy="82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</a:t>
            </a:r>
            <a:r>
              <a:rPr lang="en-US" smtClean="0"/>
              <a:t>- </a:t>
            </a:r>
            <a:r>
              <a:rPr lang="en-US" smtClean="0"/>
              <a:t>Practice 15 </a:t>
            </a:r>
            <a:r>
              <a:rPr lang="en-US" dirty="0" smtClean="0"/>
              <a:t>–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b="60549"/>
          <a:stretch/>
        </p:blipFill>
        <p:spPr>
          <a:xfrm>
            <a:off x="1427828" y="5269783"/>
            <a:ext cx="4043996" cy="4320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1" r="50727"/>
          <a:stretch/>
        </p:blipFill>
        <p:spPr>
          <a:xfrm>
            <a:off x="1427828" y="620836"/>
            <a:ext cx="4002343" cy="48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65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15  Multiplication Within 100</vt:lpstr>
      <vt:lpstr>Math-E  - Lesson 15 –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68</cp:revision>
  <dcterms:created xsi:type="dcterms:W3CDTF">2023-08-22T23:14:52Z</dcterms:created>
  <dcterms:modified xsi:type="dcterms:W3CDTF">2023-10-28T21:31:16Z</dcterms:modified>
</cp:coreProperties>
</file>