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48" y="1362269"/>
            <a:ext cx="6534625" cy="4366727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>PAXEN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 smtClean="0"/>
              <a:t>Unit-3  Multiply and Divide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14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Multiplication N x 10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094127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6098" y="7156490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</a:t>
            </a:r>
            <a:r>
              <a:rPr lang="en-US" dirty="0" smtClean="0"/>
              <a:t>Lesson 14 </a:t>
            </a:r>
            <a:r>
              <a:rPr lang="en-US" dirty="0" smtClean="0"/>
              <a:t>– Multiplication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10541" r="1365" b="5468"/>
          <a:stretch/>
        </p:blipFill>
        <p:spPr>
          <a:xfrm>
            <a:off x="341523" y="1344058"/>
            <a:ext cx="6422834" cy="78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 14 </a:t>
            </a:r>
            <a:r>
              <a:rPr lang="en-US" dirty="0" smtClean="0"/>
              <a:t>– Multiplication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5662" r="2168" b="7901"/>
          <a:stretch/>
        </p:blipFill>
        <p:spPr>
          <a:xfrm>
            <a:off x="167950" y="881349"/>
            <a:ext cx="6541321" cy="80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 14 </a:t>
            </a:r>
            <a:r>
              <a:rPr lang="en-US" dirty="0" smtClean="0"/>
              <a:t>– Multiplication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5" y="892099"/>
            <a:ext cx="5834339" cy="3855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5" y="4747339"/>
            <a:ext cx="5834339" cy="41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14 </a:t>
            </a:r>
            <a:r>
              <a:rPr lang="en-US" dirty="0" smtClean="0"/>
              <a:t>- Multiplication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9850" r="1527" b="4575"/>
          <a:stretch/>
        </p:blipFill>
        <p:spPr>
          <a:xfrm>
            <a:off x="110168" y="1255923"/>
            <a:ext cx="6643171" cy="80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14 </a:t>
            </a:r>
            <a:r>
              <a:rPr lang="en-US" dirty="0" smtClean="0"/>
              <a:t>Multiplication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5" b="5939"/>
          <a:stretch/>
        </p:blipFill>
        <p:spPr>
          <a:xfrm>
            <a:off x="129448" y="726613"/>
            <a:ext cx="6599104" cy="85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14 </a:t>
            </a:r>
            <a:r>
              <a:rPr lang="en-US" dirty="0" smtClean="0"/>
              <a:t>– Multiplication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42" y="825190"/>
            <a:ext cx="3477006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55" y="4139890"/>
            <a:ext cx="3378708" cy="51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65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PAXEN  Unit-3  Multiply and Divide Whole Numbers  Lesson 14  Multiplication N x 10</vt:lpstr>
      <vt:lpstr>Math-E  - Lesson 14 –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67</cp:revision>
  <dcterms:created xsi:type="dcterms:W3CDTF">2023-08-22T23:14:52Z</dcterms:created>
  <dcterms:modified xsi:type="dcterms:W3CDTF">2023-10-28T14:44:00Z</dcterms:modified>
</cp:coreProperties>
</file>