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1"/>
  </p:handoutMasterIdLst>
  <p:sldIdLst>
    <p:sldId id="256" r:id="rId2"/>
    <p:sldId id="258" r:id="rId3"/>
    <p:sldId id="262" r:id="rId4"/>
    <p:sldId id="260" r:id="rId5"/>
    <p:sldId id="261" r:id="rId6"/>
    <p:sldId id="266" r:id="rId7"/>
    <p:sldId id="267" r:id="rId8"/>
    <p:sldId id="264" r:id="rId9"/>
    <p:sldId id="265" r:id="rId10"/>
  </p:sldIdLst>
  <p:sldSz cx="6400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047F-0300-45C0-9A6F-2D6B37E1FBC7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D7DE-4592-4908-B5C5-04392FABF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7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197187"/>
            <a:ext cx="5440680" cy="2546773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842174"/>
            <a:ext cx="4800600" cy="1766146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389467"/>
            <a:ext cx="138017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389467"/>
            <a:ext cx="406050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823722"/>
            <a:ext cx="5520690" cy="3042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4895429"/>
            <a:ext cx="5520690" cy="1600199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89468"/>
            <a:ext cx="552069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793241"/>
            <a:ext cx="2707838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2672080"/>
            <a:ext cx="270783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793241"/>
            <a:ext cx="2721174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2672080"/>
            <a:ext cx="2721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053255"/>
            <a:ext cx="3240405" cy="5198533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053255"/>
            <a:ext cx="3240405" cy="5198533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389468"/>
            <a:ext cx="552069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947333"/>
            <a:ext cx="552069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3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49" y="2008415"/>
            <a:ext cx="3069062" cy="1681842"/>
          </a:xfrm>
        </p:spPr>
        <p:txBody>
          <a:bodyPr>
            <a:normAutofit/>
          </a:bodyPr>
          <a:lstStyle/>
          <a:p>
            <a:r>
              <a:rPr lang="en-US" dirty="0"/>
              <a:t>TABE </a:t>
            </a:r>
            <a:br>
              <a:rPr lang="en-US" dirty="0"/>
            </a:br>
            <a:r>
              <a:rPr lang="en-US" dirty="0"/>
              <a:t> MATH - </a:t>
            </a:r>
            <a:r>
              <a:rPr lang="en-US" sz="7200" dirty="0"/>
              <a:t>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09" y="3673928"/>
            <a:ext cx="5326062" cy="2366090"/>
          </a:xfrm>
        </p:spPr>
        <p:txBody>
          <a:bodyPr>
            <a:noAutofit/>
          </a:bodyPr>
          <a:lstStyle/>
          <a:p>
            <a:r>
              <a:rPr lang="en-US" sz="3600" dirty="0"/>
              <a:t>Unit  - 1</a:t>
            </a:r>
          </a:p>
          <a:p>
            <a:r>
              <a:rPr lang="en-US" sz="3600" dirty="0"/>
              <a:t>Lessons 1 - 10</a:t>
            </a:r>
          </a:p>
          <a:p>
            <a:r>
              <a:rPr lang="en-US" sz="4000" dirty="0"/>
              <a:t>Review Numbers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6" y="230642"/>
            <a:ext cx="3770538" cy="1663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0500" y="6313950"/>
            <a:ext cx="324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March 10, 2024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645" y="232111"/>
            <a:ext cx="5170738" cy="674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58" y="342163"/>
            <a:ext cx="5245612" cy="64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DE9C7-6843-4751-A6B5-CF87174D3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476" y="614407"/>
            <a:ext cx="4551149" cy="60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372" y="238225"/>
            <a:ext cx="5314324" cy="681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4" y="413519"/>
            <a:ext cx="5335958" cy="64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0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90" y="400121"/>
            <a:ext cx="5335958" cy="45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2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BCD413-48AB-4E93-950F-A7FE7B5EB16A}"/>
              </a:ext>
            </a:extLst>
          </p:cNvPr>
          <p:cNvSpPr txBox="1"/>
          <p:nvPr/>
        </p:nvSpPr>
        <p:spPr>
          <a:xfrm>
            <a:off x="129521" y="140677"/>
            <a:ext cx="284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UNIT-1  Lesson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F03CC-674D-4E05-8727-47F4FB9B1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21" y="510009"/>
            <a:ext cx="3381559" cy="2140681"/>
          </a:xfrm>
          <a:prstGeom prst="rect">
            <a:avLst/>
          </a:prstGeom>
        </p:spPr>
      </p:pic>
      <p:pic>
        <p:nvPicPr>
          <p:cNvPr id="4" name="Picture 3" descr="A close-up of a paper&#10;&#10;Description automatically generated">
            <a:extLst>
              <a:ext uri="{FF2B5EF4-FFF2-40B4-BE49-F238E27FC236}">
                <a16:creationId xmlns:a16="http://schemas.microsoft.com/office/drawing/2014/main" id="{70B29793-023B-6A4E-3755-E3B813899E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3" b="79441"/>
          <a:stretch/>
        </p:blipFill>
        <p:spPr>
          <a:xfrm>
            <a:off x="3447337" y="5188426"/>
            <a:ext cx="2803581" cy="1503922"/>
          </a:xfrm>
          <a:prstGeom prst="rect">
            <a:avLst/>
          </a:prstGeom>
        </p:spPr>
      </p:pic>
      <p:pic>
        <p:nvPicPr>
          <p:cNvPr id="6" name="Picture 5" descr="A close-up of a paper&#10;&#10;Description automatically generated">
            <a:extLst>
              <a:ext uri="{FF2B5EF4-FFF2-40B4-BE49-F238E27FC236}">
                <a16:creationId xmlns:a16="http://schemas.microsoft.com/office/drawing/2014/main" id="{4660F183-9C80-AD94-5257-65A84A8658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3" b="56332"/>
          <a:stretch/>
        </p:blipFill>
        <p:spPr>
          <a:xfrm>
            <a:off x="149882" y="2914833"/>
            <a:ext cx="3297454" cy="3757141"/>
          </a:xfrm>
          <a:prstGeom prst="rect">
            <a:avLst/>
          </a:prstGeom>
        </p:spPr>
      </p:pic>
      <p:pic>
        <p:nvPicPr>
          <p:cNvPr id="7" name="Picture 6" descr="A close-up of a paper&#10;&#10;Description automatically generated">
            <a:extLst>
              <a:ext uri="{FF2B5EF4-FFF2-40B4-BE49-F238E27FC236}">
                <a16:creationId xmlns:a16="http://schemas.microsoft.com/office/drawing/2014/main" id="{83836A75-F305-E2E2-B96B-E36251A85F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9" r="49593"/>
          <a:stretch/>
        </p:blipFill>
        <p:spPr>
          <a:xfrm>
            <a:off x="3447336" y="844603"/>
            <a:ext cx="2803581" cy="4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7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FE128A-F970-4102-83D5-4C93689B070A}"/>
              </a:ext>
            </a:extLst>
          </p:cNvPr>
          <p:cNvSpPr txBox="1"/>
          <p:nvPr/>
        </p:nvSpPr>
        <p:spPr>
          <a:xfrm>
            <a:off x="129521" y="140677"/>
            <a:ext cx="290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UNIT-1 Practice Key</a:t>
            </a:r>
          </a:p>
        </p:txBody>
      </p:sp>
      <p:pic>
        <p:nvPicPr>
          <p:cNvPr id="3" name="Picture 2" descr="A close-up of a math problem&#10;&#10;Description automatically generated">
            <a:extLst>
              <a:ext uri="{FF2B5EF4-FFF2-40B4-BE49-F238E27FC236}">
                <a16:creationId xmlns:a16="http://schemas.microsoft.com/office/drawing/2014/main" id="{2EFB439A-B472-7FC8-A5B7-E510BC099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1" y="563018"/>
            <a:ext cx="3467862" cy="1618488"/>
          </a:xfrm>
          <a:prstGeom prst="rect">
            <a:avLst/>
          </a:prstGeom>
        </p:spPr>
      </p:pic>
      <p:pic>
        <p:nvPicPr>
          <p:cNvPr id="5" name="Picture 4" descr="A close-up of a paper&#10;&#10;Description automatically generated">
            <a:extLst>
              <a:ext uri="{FF2B5EF4-FFF2-40B4-BE49-F238E27FC236}">
                <a16:creationId xmlns:a16="http://schemas.microsoft.com/office/drawing/2014/main" id="{4FF703E6-8EE9-164A-73EF-018774E3A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84" r="51287"/>
          <a:stretch/>
        </p:blipFill>
        <p:spPr>
          <a:xfrm>
            <a:off x="3582548" y="881469"/>
            <a:ext cx="2757285" cy="4068418"/>
          </a:xfrm>
          <a:prstGeom prst="rect">
            <a:avLst/>
          </a:prstGeom>
        </p:spPr>
      </p:pic>
      <p:pic>
        <p:nvPicPr>
          <p:cNvPr id="6" name="Picture 5" descr="A close-up of a paper&#10;&#10;Description automatically generated">
            <a:extLst>
              <a:ext uri="{FF2B5EF4-FFF2-40B4-BE49-F238E27FC236}">
                <a16:creationId xmlns:a16="http://schemas.microsoft.com/office/drawing/2014/main" id="{88C9E25D-E023-040E-4E35-7233C3E611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7" b="55728"/>
          <a:stretch/>
        </p:blipFill>
        <p:spPr>
          <a:xfrm>
            <a:off x="133632" y="2234515"/>
            <a:ext cx="3463751" cy="4068418"/>
          </a:xfrm>
          <a:prstGeom prst="rect">
            <a:avLst/>
          </a:prstGeom>
        </p:spPr>
      </p:pic>
      <p:pic>
        <p:nvPicPr>
          <p:cNvPr id="11" name="Picture 10" descr="A close-up of a paper&#10;&#10;Description automatically generated">
            <a:extLst>
              <a:ext uri="{FF2B5EF4-FFF2-40B4-BE49-F238E27FC236}">
                <a16:creationId xmlns:a16="http://schemas.microsoft.com/office/drawing/2014/main" id="{F3D7A6D4-2280-A25D-AAD1-4BD1965B54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5" b="77875"/>
          <a:stretch/>
        </p:blipFill>
        <p:spPr>
          <a:xfrm>
            <a:off x="3513994" y="4963139"/>
            <a:ext cx="2894395" cy="16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31</Words>
  <Application>Microsoft Office PowerPoint</Application>
  <PresentationFormat>Custom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TABE   MATH -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28</cp:revision>
  <cp:lastPrinted>2023-08-24T01:39:54Z</cp:lastPrinted>
  <dcterms:created xsi:type="dcterms:W3CDTF">2023-08-22T23:14:52Z</dcterms:created>
  <dcterms:modified xsi:type="dcterms:W3CDTF">2024-03-11T00:08:01Z</dcterms:modified>
</cp:coreProperties>
</file>