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"/>
  </p:handoutMasterIdLst>
  <p:sldIdLst>
    <p:sldId id="256" r:id="rId2"/>
    <p:sldId id="258" r:id="rId3"/>
    <p:sldId id="262" r:id="rId4"/>
    <p:sldId id="260" r:id="rId5"/>
    <p:sldId id="261" r:id="rId6"/>
    <p:sldId id="266" r:id="rId7"/>
    <p:sldId id="264" r:id="rId8"/>
    <p:sldId id="265" r:id="rId9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2366090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- 9</a:t>
            </a:r>
          </a:p>
          <a:p>
            <a:r>
              <a:rPr lang="en-US" sz="4000" dirty="0"/>
              <a:t>Rational Numbers</a:t>
            </a:r>
          </a:p>
          <a:p>
            <a:r>
              <a:rPr lang="en-US" sz="4000" dirty="0"/>
              <a:t>Multiply and Divide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500" y="6313950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" y="0"/>
            <a:ext cx="5632060" cy="72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" y="115136"/>
            <a:ext cx="5748589" cy="69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DE9C7-6843-4751-A6B5-CF87174D3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6" y="0"/>
            <a:ext cx="5945618" cy="66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6" y="155143"/>
            <a:ext cx="5504617" cy="69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4" y="167863"/>
            <a:ext cx="5335958" cy="69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Lesson-9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F03CC-674D-4E05-8727-47F4FB9B1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r="47494" b="38234"/>
          <a:stretch/>
        </p:blipFill>
        <p:spPr>
          <a:xfrm>
            <a:off x="0" y="602775"/>
            <a:ext cx="3311053" cy="4234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97264-7F67-4DBA-91BF-DA47AD024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6" b="92881"/>
          <a:stretch/>
        </p:blipFill>
        <p:spPr>
          <a:xfrm>
            <a:off x="3315568" y="4234748"/>
            <a:ext cx="3085232" cy="568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7C6027-7E50-A408-00E9-2FA1C21E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2" r="47494" b="-2065"/>
          <a:stretch/>
        </p:blipFill>
        <p:spPr>
          <a:xfrm>
            <a:off x="3143290" y="1272208"/>
            <a:ext cx="3257510" cy="32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Practice-9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965FB-A894-4680-B5C9-0291BA32E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8" y="639015"/>
            <a:ext cx="2955792" cy="2650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6F860-1290-4975-9E2E-92D7B36560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92"/>
          <a:stretch/>
        </p:blipFill>
        <p:spPr>
          <a:xfrm>
            <a:off x="129521" y="3289440"/>
            <a:ext cx="3057911" cy="2546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F1D3A8-99CB-4C2F-9E6C-3CB84DDE3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6"/>
          <a:stretch/>
        </p:blipFill>
        <p:spPr>
          <a:xfrm>
            <a:off x="3213370" y="1266092"/>
            <a:ext cx="3057911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31</Words>
  <Application>Microsoft Office PowerPoint</Application>
  <PresentationFormat>Custom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26</cp:revision>
  <cp:lastPrinted>2023-08-24T01:39:54Z</cp:lastPrinted>
  <dcterms:created xsi:type="dcterms:W3CDTF">2023-08-22T23:14:52Z</dcterms:created>
  <dcterms:modified xsi:type="dcterms:W3CDTF">2024-03-10T23:46:13Z</dcterms:modified>
</cp:coreProperties>
</file>