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516663"/>
          </a:xfrm>
        </p:spPr>
        <p:txBody>
          <a:bodyPr>
            <a:normAutofit fontScale="90000"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966" y="3399839"/>
            <a:ext cx="5326062" cy="2967119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- 3</a:t>
            </a:r>
          </a:p>
          <a:p>
            <a:r>
              <a:rPr lang="en-US" sz="4000" dirty="0"/>
              <a:t>COMPARE</a:t>
            </a:r>
          </a:p>
          <a:p>
            <a:r>
              <a:rPr lang="en-US" sz="4000" dirty="0"/>
              <a:t>Fractions and Decimals</a:t>
            </a:r>
          </a:p>
          <a:p>
            <a:r>
              <a:rPr lang="en-US" sz="4000" b="1" dirty="0"/>
              <a:t>&lt; = &gt;</a:t>
            </a:r>
            <a:endParaRPr lang="en-US" sz="3600" b="1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8844" y="6253561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"/>
          <a:stretch/>
        </p:blipFill>
        <p:spPr>
          <a:xfrm>
            <a:off x="221656" y="98474"/>
            <a:ext cx="5405421" cy="7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995" b="2840"/>
          <a:stretch/>
        </p:blipFill>
        <p:spPr>
          <a:xfrm>
            <a:off x="240473" y="57791"/>
            <a:ext cx="5977447" cy="70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7" y="199121"/>
            <a:ext cx="5806589" cy="66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8" y="165887"/>
            <a:ext cx="5555824" cy="69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8" y="142428"/>
            <a:ext cx="5704363" cy="70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Lesson-3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78ACE-3D06-4965-880F-4952C553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" t="46058" r="52416" b="-673"/>
          <a:stretch/>
        </p:blipFill>
        <p:spPr>
          <a:xfrm>
            <a:off x="129521" y="618977"/>
            <a:ext cx="3064214" cy="4393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44D22-222E-4C5B-849E-1D2D387A9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9" t="673" r="4944" b="57404"/>
          <a:stretch/>
        </p:blipFill>
        <p:spPr>
          <a:xfrm>
            <a:off x="3334760" y="590842"/>
            <a:ext cx="2936519" cy="33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r="50269" b="4901"/>
          <a:stretch/>
        </p:blipFill>
        <p:spPr>
          <a:xfrm>
            <a:off x="263164" y="510009"/>
            <a:ext cx="2937236" cy="6664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Practice-3 Key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F0B7F-1876-4B4F-8C12-E45DDA67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t="1" b="46138"/>
          <a:stretch/>
        </p:blipFill>
        <p:spPr>
          <a:xfrm>
            <a:off x="3439551" y="833565"/>
            <a:ext cx="2731316" cy="39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33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20</cp:revision>
  <cp:lastPrinted>2023-08-24T01:39:54Z</cp:lastPrinted>
  <dcterms:created xsi:type="dcterms:W3CDTF">2023-08-22T23:14:52Z</dcterms:created>
  <dcterms:modified xsi:type="dcterms:W3CDTF">2024-03-10T22:58:51Z</dcterms:modified>
</cp:coreProperties>
</file>