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7" d="100"/>
          <a:sy n="5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FF56-D1C7-4DDC-A4C7-D1FB1905258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3CC6-092F-444C-A724-9A0E68E9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1733"/>
            <a:ext cx="9144000" cy="375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TABE</a:t>
            </a:r>
            <a:br>
              <a:rPr lang="en-US" dirty="0" smtClean="0"/>
            </a:br>
            <a:r>
              <a:rPr lang="en-US" sz="9800" dirty="0" smtClean="0"/>
              <a:t>MATH-D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Unit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0933"/>
            <a:ext cx="9144000" cy="2324629"/>
          </a:xfrm>
        </p:spPr>
        <p:txBody>
          <a:bodyPr/>
          <a:lstStyle/>
          <a:p>
            <a:r>
              <a:rPr lang="en-US" dirty="0" smtClean="0"/>
              <a:t>Answer Keys</a:t>
            </a:r>
          </a:p>
          <a:p>
            <a:r>
              <a:rPr lang="en-US" dirty="0" smtClean="0"/>
              <a:t>Lessons:  1-10</a:t>
            </a:r>
          </a:p>
          <a:p>
            <a:r>
              <a:rPr lang="en-US" dirty="0" smtClean="0"/>
              <a:t>Revised: October 24,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8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Lesson-5  </a:t>
            </a:r>
            <a:r>
              <a:rPr lang="en-US" sz="2200" dirty="0" smtClean="0"/>
              <a:t>page-1 Ordered Pairs of Relationships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(X, Y)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38765" r="47744" b="39506"/>
          <a:stretch/>
        </p:blipFill>
        <p:spPr>
          <a:xfrm>
            <a:off x="-135467" y="795867"/>
            <a:ext cx="6218353" cy="359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60494" r="49174" b="13107"/>
          <a:stretch/>
        </p:blipFill>
        <p:spPr>
          <a:xfrm>
            <a:off x="6298548" y="795867"/>
            <a:ext cx="5893452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Lesson-5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8" r="49624" b="2306"/>
          <a:stretch/>
        </p:blipFill>
        <p:spPr>
          <a:xfrm>
            <a:off x="135467" y="1151467"/>
            <a:ext cx="7586133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9" t="1856" r="-1773" b="86559"/>
          <a:stretch/>
        </p:blipFill>
        <p:spPr>
          <a:xfrm>
            <a:off x="475909" y="4360985"/>
            <a:ext cx="7472909" cy="22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Lesson-6  </a:t>
            </a:r>
            <a:r>
              <a:rPr lang="en-US" sz="2200" dirty="0"/>
              <a:t>page-1 Absolute Value on the Coordinate Plane (Distance)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4" b="26173"/>
          <a:stretch/>
        </p:blipFill>
        <p:spPr>
          <a:xfrm>
            <a:off x="6201528" y="795866"/>
            <a:ext cx="6014341" cy="378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b="52346"/>
          <a:stretch/>
        </p:blipFill>
        <p:spPr>
          <a:xfrm>
            <a:off x="132459" y="795866"/>
            <a:ext cx="6014341" cy="5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Lesson-6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6"/>
          <a:stretch/>
        </p:blipFill>
        <p:spPr>
          <a:xfrm>
            <a:off x="437258" y="1049867"/>
            <a:ext cx="86047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Lesson-7  </a:t>
            </a:r>
            <a:r>
              <a:rPr lang="en-US" sz="2200" dirty="0" smtClean="0"/>
              <a:t>page-1  ADD Rational Numbers (Signed Numbers)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2" b="63090"/>
          <a:stretch/>
        </p:blipFill>
        <p:spPr>
          <a:xfrm>
            <a:off x="216535" y="795867"/>
            <a:ext cx="5751907" cy="408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36668" r="-586" b="35695"/>
          <a:stretch/>
        </p:blipFill>
        <p:spPr>
          <a:xfrm>
            <a:off x="5986493" y="846667"/>
            <a:ext cx="5751906" cy="37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Lesson-7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4"/>
          <a:stretch/>
        </p:blipFill>
        <p:spPr>
          <a:xfrm>
            <a:off x="380998" y="1117599"/>
            <a:ext cx="6151636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Lesson-8  </a:t>
            </a:r>
            <a:r>
              <a:rPr lang="en-US" sz="2200" dirty="0" smtClean="0"/>
              <a:t>page-1 (Subtract Rational Numbers (Addition of the Opposite)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93194" r="49775" b="1346"/>
          <a:stretch/>
        </p:blipFill>
        <p:spPr>
          <a:xfrm>
            <a:off x="289316" y="795868"/>
            <a:ext cx="5637351" cy="86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5169" r="191" b="36930"/>
          <a:stretch/>
        </p:blipFill>
        <p:spPr>
          <a:xfrm>
            <a:off x="6331618" y="795867"/>
            <a:ext cx="6011333" cy="4548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7" t="2328" r="-2591" b="64664"/>
          <a:stretch/>
        </p:blipFill>
        <p:spPr>
          <a:xfrm>
            <a:off x="289316" y="1659467"/>
            <a:ext cx="6193411" cy="52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Lesson-8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62577" b="19045"/>
          <a:stretch/>
        </p:blipFill>
        <p:spPr>
          <a:xfrm>
            <a:off x="57855" y="992889"/>
            <a:ext cx="6005691" cy="2948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73" y="3675185"/>
            <a:ext cx="6398322" cy="145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80625" r="1211" b="746"/>
          <a:stretch/>
        </p:blipFill>
        <p:spPr>
          <a:xfrm>
            <a:off x="6194974" y="952582"/>
            <a:ext cx="5856349" cy="2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29659"/>
            <a:ext cx="11167533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Lesson-9  </a:t>
            </a:r>
            <a:r>
              <a:rPr lang="en-US" sz="2200" dirty="0" smtClean="0"/>
              <a:t>page-1 Multiply and Divide Rational Numbers (Like and Unlike Signs)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6369" r="48590" b="56729"/>
          <a:stretch/>
        </p:blipFill>
        <p:spPr>
          <a:xfrm>
            <a:off x="186266" y="849290"/>
            <a:ext cx="5989503" cy="4355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2529" r="48049" b="38930"/>
          <a:stretch/>
        </p:blipFill>
        <p:spPr>
          <a:xfrm>
            <a:off x="5977467" y="896106"/>
            <a:ext cx="6231847" cy="30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Lesson-9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61087" r="48050" b="17284"/>
          <a:stretch/>
        </p:blipFill>
        <p:spPr>
          <a:xfrm>
            <a:off x="237067" y="948266"/>
            <a:ext cx="5871662" cy="336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6" b="92593"/>
          <a:stretch/>
        </p:blipFill>
        <p:spPr>
          <a:xfrm>
            <a:off x="6260173" y="3368198"/>
            <a:ext cx="6122187" cy="1151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3" r="49309"/>
          <a:stretch/>
        </p:blipFill>
        <p:spPr>
          <a:xfrm>
            <a:off x="5977467" y="792162"/>
            <a:ext cx="6175331" cy="27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Lesson-1 </a:t>
            </a:r>
            <a:r>
              <a:rPr lang="en-US" sz="2200" dirty="0" smtClean="0"/>
              <a:t>page-1 Positive and Negative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41349" r="47996" b="28149"/>
          <a:stretch/>
        </p:blipFill>
        <p:spPr>
          <a:xfrm>
            <a:off x="169332" y="1253065"/>
            <a:ext cx="5978993" cy="5063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2" r="47996"/>
          <a:stretch/>
        </p:blipFill>
        <p:spPr>
          <a:xfrm>
            <a:off x="5774266" y="1220000"/>
            <a:ext cx="6380729" cy="46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Lesson-10  </a:t>
            </a:r>
            <a:r>
              <a:rPr lang="en-US" sz="2200" dirty="0" smtClean="0"/>
              <a:t>page-1 Estimate and Compare IRRATIONAL Numbers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r="2901" b="66457"/>
          <a:stretch/>
        </p:blipFill>
        <p:spPr>
          <a:xfrm>
            <a:off x="0" y="999066"/>
            <a:ext cx="7298267" cy="3121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8" b="48734"/>
          <a:stretch/>
        </p:blipFill>
        <p:spPr>
          <a:xfrm>
            <a:off x="0" y="4120956"/>
            <a:ext cx="751636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0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Lesson-10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3" b="14412"/>
          <a:stretch/>
        </p:blipFill>
        <p:spPr>
          <a:xfrm>
            <a:off x="516465" y="677333"/>
            <a:ext cx="7065393" cy="4306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7"/>
          <a:stretch/>
        </p:blipFill>
        <p:spPr>
          <a:xfrm>
            <a:off x="516465" y="4983703"/>
            <a:ext cx="7065393" cy="18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9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Lesson-UNIT-1  </a:t>
            </a:r>
            <a:r>
              <a:rPr lang="en-US" sz="2200" dirty="0" smtClean="0"/>
              <a:t>page-1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/>
          <a:stretch/>
        </p:blipFill>
        <p:spPr>
          <a:xfrm>
            <a:off x="0" y="999067"/>
            <a:ext cx="6112886" cy="330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8" b="68287"/>
          <a:stretch/>
        </p:blipFill>
        <p:spPr>
          <a:xfrm>
            <a:off x="6383867" y="999067"/>
            <a:ext cx="5557454" cy="4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Lesson-UNIT-1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5" r="49711" b="36790"/>
          <a:stretch/>
        </p:blipFill>
        <p:spPr>
          <a:xfrm>
            <a:off x="442736" y="1054629"/>
            <a:ext cx="4396071" cy="3734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t="738" r="1" b="80249"/>
          <a:stretch/>
        </p:blipFill>
        <p:spPr>
          <a:xfrm>
            <a:off x="7082261" y="4201897"/>
            <a:ext cx="4400210" cy="218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6" r="48713" b="2346"/>
          <a:stretch/>
        </p:blipFill>
        <p:spPr>
          <a:xfrm>
            <a:off x="6999165" y="229659"/>
            <a:ext cx="4483306" cy="40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Lesson-1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872" b="60880"/>
          <a:stretch/>
        </p:blipFill>
        <p:spPr>
          <a:xfrm>
            <a:off x="407701" y="795867"/>
            <a:ext cx="6025035" cy="58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Lesson-2  </a:t>
            </a:r>
            <a:r>
              <a:rPr lang="en-US" sz="2200" dirty="0" smtClean="0"/>
              <a:t>page-1 Compare and order Whole Numbers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49227"/>
          <a:stretch/>
        </p:blipFill>
        <p:spPr>
          <a:xfrm>
            <a:off x="0" y="1120770"/>
            <a:ext cx="6203069" cy="4467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0"/>
          <a:stretch/>
        </p:blipFill>
        <p:spPr>
          <a:xfrm>
            <a:off x="5943601" y="1120770"/>
            <a:ext cx="6203070" cy="54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Lesson-2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8"/>
          <a:stretch/>
        </p:blipFill>
        <p:spPr>
          <a:xfrm rot="172871">
            <a:off x="90016" y="1031522"/>
            <a:ext cx="6056045" cy="3733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50513"/>
          <a:stretch/>
        </p:blipFill>
        <p:spPr>
          <a:xfrm rot="200689">
            <a:off x="5839225" y="1499729"/>
            <a:ext cx="6245857" cy="38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Lesson-3  </a:t>
            </a:r>
            <a:r>
              <a:rPr lang="en-US" sz="2200" dirty="0" smtClean="0"/>
              <a:t>page-1 Compare Fractions and Decimals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7" t="51112" r="51887" b="24197"/>
          <a:stretch/>
        </p:blipFill>
        <p:spPr>
          <a:xfrm>
            <a:off x="-438631" y="833192"/>
            <a:ext cx="6424565" cy="3992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7" t="75309" r="51887" b="494"/>
          <a:stretch/>
        </p:blipFill>
        <p:spPr>
          <a:xfrm>
            <a:off x="5504969" y="795867"/>
            <a:ext cx="6424565" cy="39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Lesson-3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 t="1730" r="3432" b="57529"/>
          <a:stretch/>
        </p:blipFill>
        <p:spPr>
          <a:xfrm>
            <a:off x="386861" y="795866"/>
            <a:ext cx="5694729" cy="6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4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Lesson-4  </a:t>
            </a:r>
            <a:r>
              <a:rPr lang="en-US" sz="2200" dirty="0" smtClean="0"/>
              <a:t>page-1 Absolute Value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r="9578" b="47026"/>
          <a:stretch/>
        </p:blipFill>
        <p:spPr>
          <a:xfrm>
            <a:off x="0" y="923261"/>
            <a:ext cx="6112933" cy="395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52973" r="9578"/>
          <a:stretch/>
        </p:blipFill>
        <p:spPr>
          <a:xfrm>
            <a:off x="6180667" y="923261"/>
            <a:ext cx="5909733" cy="42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6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29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Math-D - Lesson-4  </a:t>
            </a:r>
            <a:r>
              <a:rPr lang="en-US" sz="2200" dirty="0" smtClean="0"/>
              <a:t>page-2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>
          <a:xfrm>
            <a:off x="144025" y="795867"/>
            <a:ext cx="7186782" cy="57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165</Words>
  <Application>Microsoft Office PowerPoint</Application>
  <PresentationFormat>Widescreen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TABE MATH-D Unit 1  NUMBERS</vt:lpstr>
      <vt:lpstr>Math-D - Lesson-1 page-1 Positive and Negative Numbers</vt:lpstr>
      <vt:lpstr>Math-D Lesson-1  page-2</vt:lpstr>
      <vt:lpstr>Math-D - Lesson-2  page-1 Compare and order Whole Numbers</vt:lpstr>
      <vt:lpstr>Math-D - Lesson-2  page-2</vt:lpstr>
      <vt:lpstr>Math-D - Lesson-3  page-1 Compare Fractions and Decimals</vt:lpstr>
      <vt:lpstr>Math-D - Lesson-3  page-2</vt:lpstr>
      <vt:lpstr>Math-D - Lesson-4  page-1 Absolute Value</vt:lpstr>
      <vt:lpstr>Math-D - Lesson-4  page-2</vt:lpstr>
      <vt:lpstr>Math-D - Lesson-5  page-1 Ordered Pairs of Relationships (X, Y)</vt:lpstr>
      <vt:lpstr>Math-D - Lesson-5  page-2</vt:lpstr>
      <vt:lpstr>Math-D - Lesson-6  page-1 Absolute Value on the Coordinate Plane (Distance)</vt:lpstr>
      <vt:lpstr>Math-D - Lesson-6  page-2</vt:lpstr>
      <vt:lpstr>Math-D - Lesson-7  page-1  ADD Rational Numbers (Signed Numbers)</vt:lpstr>
      <vt:lpstr>Math-D - Lesson-7  page-2</vt:lpstr>
      <vt:lpstr>Math-D - Lesson-8  page-1 (Subtract Rational Numbers (Addition of the Opposite)</vt:lpstr>
      <vt:lpstr>Math-D - Lesson-8  page-2</vt:lpstr>
      <vt:lpstr>Math-D - Lesson-9  page-1 Multiply and Divide Rational Numbers (Like and Unlike Signs)</vt:lpstr>
      <vt:lpstr>Math-D - Lesson-9  page-2</vt:lpstr>
      <vt:lpstr>Math-D - Lesson-10  page-1 Estimate and Compare IRRATIONAL Numbers</vt:lpstr>
      <vt:lpstr>Math-D - Lesson-10  page-2</vt:lpstr>
      <vt:lpstr>Math-D - Lesson-UNIT-1  page-1</vt:lpstr>
      <vt:lpstr>Math-D - Lesson-UNIT-1  page-2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MATH-D Unit 1  NUMBERS</dc:title>
  <dc:creator>Jodi</dc:creator>
  <cp:lastModifiedBy>Jodi</cp:lastModifiedBy>
  <cp:revision>9</cp:revision>
  <dcterms:created xsi:type="dcterms:W3CDTF">2023-10-22T14:29:01Z</dcterms:created>
  <dcterms:modified xsi:type="dcterms:W3CDTF">2023-10-22T16:12:07Z</dcterms:modified>
</cp:coreProperties>
</file>