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876300"/>
            <a:ext cx="6534625" cy="5305044"/>
          </a:xfrm>
        </p:spPr>
        <p:txBody>
          <a:bodyPr>
            <a:normAutofit/>
          </a:bodyPr>
          <a:lstStyle/>
          <a:p>
            <a:r>
              <a:rPr lang="en-US" dirty="0"/>
              <a:t>TABE  </a:t>
            </a:r>
            <a:br>
              <a:rPr lang="en-US"/>
            </a:br>
            <a:r>
              <a:rPr lang="en-US"/>
              <a:t>ELA-E</a:t>
            </a:r>
            <a:br>
              <a:rPr lang="en-US" dirty="0"/>
            </a:br>
            <a:r>
              <a:rPr lang="en-US" dirty="0"/>
              <a:t>PAXEN</a:t>
            </a:r>
            <a:br>
              <a:rPr lang="en-US" dirty="0"/>
            </a:br>
            <a:br>
              <a:rPr lang="en-US" sz="5006" dirty="0"/>
            </a:br>
            <a:r>
              <a:rPr lang="en-US" sz="4400" dirty="0"/>
              <a:t>Unit-5  </a:t>
            </a:r>
            <a:br>
              <a:rPr lang="en-US" sz="3600" dirty="0"/>
            </a:br>
            <a:r>
              <a:rPr lang="en-US" sz="3600" dirty="0"/>
              <a:t>Text Types and Purposes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Lesson-35</a:t>
            </a:r>
            <a:br>
              <a:rPr lang="en-US" sz="3600" dirty="0"/>
            </a:br>
            <a:r>
              <a:rPr lang="en-US" sz="3600" dirty="0"/>
              <a:t>Supporting Illustrations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264" y="6787380"/>
            <a:ext cx="626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graphics may not have copied well during the Scan Process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ELA-E-35 Supporting Illustrations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" r="1148"/>
          <a:stretch/>
        </p:blipFill>
        <p:spPr>
          <a:xfrm>
            <a:off x="235744" y="735720"/>
            <a:ext cx="6150769" cy="87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ELA-E-35 Supporting Illustrations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A close-up of a book&#10;&#10;Description automatically generated">
            <a:extLst>
              <a:ext uri="{FF2B5EF4-FFF2-40B4-BE49-F238E27FC236}">
                <a16:creationId xmlns:a16="http://schemas.microsoft.com/office/drawing/2014/main" id="{6715606C-54D8-C263-03AA-2D4D87DC69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"/>
          <a:stretch/>
        </p:blipFill>
        <p:spPr>
          <a:xfrm>
            <a:off x="235744" y="615525"/>
            <a:ext cx="6552742" cy="882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4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0"/>
            <a:ext cx="6374606" cy="735720"/>
          </a:xfrm>
        </p:spPr>
        <p:txBody>
          <a:bodyPr>
            <a:normAutofit/>
          </a:bodyPr>
          <a:lstStyle/>
          <a:p>
            <a:r>
              <a:rPr lang="en-US" dirty="0"/>
              <a:t>ELA-E-35 Supporting Illustrations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733" y="721855"/>
            <a:ext cx="6245636" cy="845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2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ELA-E-35 Supporting Illustrations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008" y="1046209"/>
            <a:ext cx="6105261" cy="819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88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ELA-E-35 Supporting Illustrations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EDF573-F5A9-7D30-AD90-E3BF71638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687" y="1254536"/>
            <a:ext cx="6648626" cy="2836747"/>
          </a:xfrm>
          <a:prstGeom prst="rect">
            <a:avLst/>
          </a:prstGeom>
        </p:spPr>
      </p:pic>
      <p:pic>
        <p:nvPicPr>
          <p:cNvPr id="6" name="Picture 5" descr="A white paper with black text&#10;&#10;Description automatically generated">
            <a:extLst>
              <a:ext uri="{FF2B5EF4-FFF2-40B4-BE49-F238E27FC236}">
                <a16:creationId xmlns:a16="http://schemas.microsoft.com/office/drawing/2014/main" id="{0A72C82E-296F-FCF4-ADB1-2AC509C39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85" y="4091283"/>
            <a:ext cx="6636815" cy="197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1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ELA-E-35 Supporting Illustrations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ED3BFC-CCB1-03B4-6EE1-858881BEC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430" y="1049166"/>
            <a:ext cx="6027548" cy="743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03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735</TotalTime>
  <Words>56</Words>
  <Application>Microsoft Office PowerPoint</Application>
  <PresentationFormat>Custom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 ELA-E PAXEN  Unit-5   Text Types and Purposes  Lesson-35 Supporting Illustrations</vt:lpstr>
      <vt:lpstr>ELA-E-35 Supporting Illustrations</vt:lpstr>
      <vt:lpstr>ELA-E-35 Supporting Illustrations</vt:lpstr>
      <vt:lpstr>ELA-E-35 Supporting Illustrations</vt:lpstr>
      <vt:lpstr>ELA-E-35 Supporting Illustrations</vt:lpstr>
      <vt:lpstr>ELA-E-35 Supporting Illustrations</vt:lpstr>
      <vt:lpstr>ELA-E-35 Supporting Illustrations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99</cp:revision>
  <dcterms:created xsi:type="dcterms:W3CDTF">2023-08-22T23:14:52Z</dcterms:created>
  <dcterms:modified xsi:type="dcterms:W3CDTF">2024-01-04T19:26:07Z</dcterms:modified>
</cp:coreProperties>
</file>