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876300"/>
            <a:ext cx="6534625" cy="5305044"/>
          </a:xfrm>
        </p:spPr>
        <p:txBody>
          <a:bodyPr>
            <a:normAutofit/>
          </a:bodyPr>
          <a:lstStyle/>
          <a:p>
            <a:r>
              <a:rPr lang="en-US"/>
              <a:t>TABE  </a:t>
            </a:r>
            <a:br>
              <a:rPr lang="en-US"/>
            </a:br>
            <a:r>
              <a:rPr lang="en-US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4400" dirty="0"/>
              <a:t>Unit-5  </a:t>
            </a:r>
            <a:br>
              <a:rPr lang="en-US" sz="3600" dirty="0"/>
            </a:br>
            <a:r>
              <a:rPr lang="en-US" sz="3600" dirty="0"/>
              <a:t>Text Types and Purposes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Lesson-33</a:t>
            </a:r>
            <a:br>
              <a:rPr lang="en-US" sz="3600" dirty="0"/>
            </a:br>
            <a:r>
              <a:rPr lang="en-US" sz="3600" dirty="0"/>
              <a:t>Organizational Structure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ELA-E-33 Organizational Structure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" r="210"/>
          <a:stretch/>
        </p:blipFill>
        <p:spPr>
          <a:xfrm>
            <a:off x="235744" y="735720"/>
            <a:ext cx="6150769" cy="87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ELA-E-33 Organizational Structure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411" y="675384"/>
            <a:ext cx="6211140" cy="856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0"/>
            <a:ext cx="6374606" cy="735720"/>
          </a:xfrm>
        </p:spPr>
        <p:txBody>
          <a:bodyPr>
            <a:normAutofit/>
          </a:bodyPr>
          <a:lstStyle/>
          <a:p>
            <a:r>
              <a:rPr lang="en-US" dirty="0"/>
              <a:t>ELA-E-33 Organizational Structure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733" y="661068"/>
            <a:ext cx="6245636" cy="858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ELA-E-33 Organizational Structure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011" y="850257"/>
            <a:ext cx="6105748" cy="835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8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ELA-E-33 Organizational Structure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EDF573-F5A9-7D30-AD90-E3BF71638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744" y="735720"/>
            <a:ext cx="6648626" cy="387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1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ELA-E-33 Organizational Structure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ED3BFC-CCB1-03B4-6EE1-858881BEC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744" y="962366"/>
            <a:ext cx="6266921" cy="761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03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728</TotalTime>
  <Words>56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ELA-E PAXEN  Unit-5   Text Types and Purposes  Lesson-33 Organizational Structure</vt:lpstr>
      <vt:lpstr>ELA-E-33 Organizational Structure</vt:lpstr>
      <vt:lpstr>ELA-E-33 Organizational Structure</vt:lpstr>
      <vt:lpstr>ELA-E-33 Organizational Structure</vt:lpstr>
      <vt:lpstr>ELA-E-33 Organizational Structure</vt:lpstr>
      <vt:lpstr>ELA-E-33 Organizational Structure</vt:lpstr>
      <vt:lpstr>ELA-E-33 Organizational Structure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96</cp:revision>
  <dcterms:created xsi:type="dcterms:W3CDTF">2023-08-22T23:14:52Z</dcterms:created>
  <dcterms:modified xsi:type="dcterms:W3CDTF">2024-01-04T19:24:49Z</dcterms:modified>
</cp:coreProperties>
</file>